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3114675"/>
            <a:ext cx="93916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"/>
          <a:stretch>
            <a:fillRect/>
          </a:stretch>
        </p:blipFill>
        <p:spPr>
          <a:xfrm>
            <a:off x="1149373" y="899795"/>
            <a:ext cx="9893255" cy="586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480105" y="899795"/>
            <a:ext cx="11076260" cy="3441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00721" y="3721672"/>
            <a:ext cx="571284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2728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64483" y="2874705"/>
            <a:ext cx="1085440" cy="54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3" r="72914" b="6270"/>
          <a:stretch>
            <a:fillRect/>
          </a:stretch>
        </p:blipFill>
        <p:spPr>
          <a:xfrm>
            <a:off x="8256270" y="2564765"/>
            <a:ext cx="3071495" cy="383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360045" y="756285"/>
            <a:ext cx="10848385" cy="4283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54962" y="4438857"/>
            <a:ext cx="323727" cy="3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t="5503" r="23385" b="6266"/>
          <a:stretch>
            <a:fillRect/>
          </a:stretch>
        </p:blipFill>
        <p:spPr>
          <a:xfrm>
            <a:off x="7824470" y="4077335"/>
            <a:ext cx="3177540" cy="2739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2024-09-28T02:34:57Z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