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2" r:id="rId4"/>
    <p:sldId id="351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8" r:id="rId23"/>
    <p:sldId id="327" r:id="rId24"/>
    <p:sldId id="326" r:id="rId25"/>
    <p:sldId id="325" r:id="rId26"/>
    <p:sldId id="37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3160" y="3133725"/>
            <a:ext cx="480568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111411"/>
            <a:ext cx="380856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845390"/>
            <a:ext cx="92604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3895" y="3195955"/>
            <a:ext cx="8973820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69135" y="4765675"/>
            <a:ext cx="681799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31365" y="5561330"/>
            <a:ext cx="312801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00250" y="6301105"/>
            <a:ext cx="779462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905815"/>
            <a:ext cx="371334" cy="4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869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542145" cy="5588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4605" y="4437380"/>
            <a:ext cx="4889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4" r="74818" b="7241"/>
          <a:stretch>
            <a:fillRect/>
          </a:stretch>
        </p:blipFill>
        <p:spPr>
          <a:xfrm>
            <a:off x="10056495" y="2277110"/>
            <a:ext cx="1917700" cy="2515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824720" cy="4460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605" y="4077335"/>
            <a:ext cx="61341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t="5064" r="32910" b="7241"/>
          <a:stretch>
            <a:fillRect/>
          </a:stretch>
        </p:blipFill>
        <p:spPr>
          <a:xfrm>
            <a:off x="9912350" y="981075"/>
            <a:ext cx="2143125" cy="2631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2008516"/>
            <a:ext cx="637934" cy="39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6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663" y="3644900"/>
            <a:ext cx="3876675" cy="27768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4437380"/>
            <a:ext cx="2956560" cy="21177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7135"/>
            <a:ext cx="9960806" cy="58680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094105" y="4055110"/>
            <a:ext cx="771144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19712" y="4838424"/>
            <a:ext cx="2492292" cy="36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9515" y="5521325"/>
            <a:ext cx="617728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829945"/>
            <a:ext cx="3114040" cy="223075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1199515" y="6171565"/>
            <a:ext cx="815340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7" grpId="0" bldLvl="0" animBg="1"/>
      <p:bldP spid="29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7135"/>
            <a:ext cx="97398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4302" y="3161419"/>
            <a:ext cx="294403" cy="33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718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636725"/>
            <a:ext cx="11340000" cy="34244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34005"/>
            <a:ext cx="41300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663315"/>
            <a:ext cx="61296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446270"/>
            <a:ext cx="731266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335270"/>
            <a:ext cx="89020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6165215"/>
            <a:ext cx="376999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5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899795"/>
            <a:ext cx="9107805" cy="5365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3213100"/>
            <a:ext cx="2724150" cy="1487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8914" cy="586800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21945" y="4615815"/>
            <a:ext cx="802449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2085" y="5421867"/>
            <a:ext cx="5203706" cy="46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2085" y="6246610"/>
            <a:ext cx="5146834" cy="45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9786"/>
          <a:stretch>
            <a:fillRect/>
          </a:stretch>
        </p:blipFill>
        <p:spPr>
          <a:xfrm>
            <a:off x="6671945" y="764540"/>
            <a:ext cx="413512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8" grpId="0" animBg="1"/>
      <p:bldP spid="4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8" y="764540"/>
            <a:ext cx="10375265" cy="32873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67715" y="1557020"/>
            <a:ext cx="90119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25" r="7729" b="51989"/>
          <a:stretch>
            <a:fillRect/>
          </a:stretch>
        </p:blipFill>
        <p:spPr>
          <a:xfrm>
            <a:off x="4944745" y="4162425"/>
            <a:ext cx="3080385" cy="22320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b="16046"/>
          <a:stretch>
            <a:fillRect/>
          </a:stretch>
        </p:blipFill>
        <p:spPr>
          <a:xfrm>
            <a:off x="4728210" y="4076700"/>
            <a:ext cx="3275965" cy="244856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767715" y="2204720"/>
            <a:ext cx="90119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7715" y="3088005"/>
            <a:ext cx="958088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3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295" y="1200150"/>
            <a:ext cx="11029950" cy="514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2470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802416"/>
            <a:ext cx="380856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6084140"/>
            <a:ext cx="11340000" cy="67366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1" r="31638" b="6741"/>
          <a:stretch>
            <a:fillRect/>
          </a:stretch>
        </p:blipFill>
        <p:spPr>
          <a:xfrm>
            <a:off x="2701290" y="3429000"/>
            <a:ext cx="6789420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7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789045"/>
            <a:ext cx="1919605" cy="22720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6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836930"/>
            <a:ext cx="3850640" cy="374523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3216275" y="1772920"/>
            <a:ext cx="40805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7670" y="2637155"/>
            <a:ext cx="688911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20345" y="3429000"/>
            <a:ext cx="70485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56310" y="3500755"/>
            <a:ext cx="643572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07670" y="4149090"/>
            <a:ext cx="7027545" cy="164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1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214829"/>
            <a:ext cx="342770" cy="4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842797"/>
            <a:ext cx="342770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3" r="72914" b="6854"/>
          <a:stretch>
            <a:fillRect/>
          </a:stretch>
        </p:blipFill>
        <p:spPr>
          <a:xfrm>
            <a:off x="9408160" y="3500755"/>
            <a:ext cx="2235200" cy="2882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60" y="756285"/>
            <a:ext cx="10317480" cy="3268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2564765"/>
            <a:ext cx="5842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t="6389" r="25289" b="6854"/>
          <a:stretch>
            <a:fillRect/>
          </a:stretch>
        </p:blipFill>
        <p:spPr>
          <a:xfrm>
            <a:off x="5015865" y="4076700"/>
            <a:ext cx="216662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7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1957555"/>
            <a:ext cx="875969" cy="4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2024-09-29T06:49:44Z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