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1" t="13515" r="13221" b="38778"/>
          <a:stretch>
            <a:fillRect/>
          </a:stretch>
        </p:blipFill>
        <p:spPr>
          <a:xfrm>
            <a:off x="1919628" y="3032658"/>
            <a:ext cx="8352745" cy="79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551225" y="909320"/>
            <a:ext cx="11076260" cy="453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551225" y="908685"/>
            <a:ext cx="11076260" cy="4620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8239" y="4957525"/>
            <a:ext cx="409420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49998" y="764540"/>
            <a:ext cx="9692005" cy="3303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48295" y="3357245"/>
            <a:ext cx="8794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8" r="62117" b="7017"/>
          <a:stretch>
            <a:fillRect/>
          </a:stretch>
        </p:blipFill>
        <p:spPr>
          <a:xfrm>
            <a:off x="4767263" y="4149090"/>
            <a:ext cx="26574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694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2493" y="3023348"/>
            <a:ext cx="409420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t="12151" r="22746" b="7017"/>
          <a:stretch>
            <a:fillRect/>
          </a:stretch>
        </p:blipFill>
        <p:spPr>
          <a:xfrm>
            <a:off x="8400415" y="2781300"/>
            <a:ext cx="2655570" cy="349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2024-09-28T01:49:07Z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