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53" r:id="rId4"/>
    <p:sldId id="351" r:id="rId5"/>
    <p:sldId id="350" r:id="rId6"/>
    <p:sldId id="349" r:id="rId7"/>
    <p:sldId id="348" r:id="rId8"/>
    <p:sldId id="346" r:id="rId9"/>
    <p:sldId id="345" r:id="rId10"/>
    <p:sldId id="344" r:id="rId11"/>
    <p:sldId id="343" r:id="rId12"/>
    <p:sldId id="342" r:id="rId13"/>
    <p:sldId id="340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8" userDrawn="1">
          <p15:clr>
            <a:srgbClr val="A4A3A4"/>
          </p15:clr>
        </p15:guide>
        <p15:guide id="2" pos="385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8"/>
        <p:guide pos="385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0610" y="3033395"/>
            <a:ext cx="7510780" cy="790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7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43526" y="5988705"/>
            <a:ext cx="342770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192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06549" y="3208654"/>
            <a:ext cx="323727" cy="391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05" r="72914" b="13275"/>
          <a:stretch>
            <a:fillRect/>
          </a:stretch>
        </p:blipFill>
        <p:spPr>
          <a:xfrm>
            <a:off x="8328025" y="2924810"/>
            <a:ext cx="3071495" cy="3527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67366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1844880"/>
            <a:ext cx="11340000" cy="27507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36682" y="3965282"/>
            <a:ext cx="1523425" cy="391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25" t="10393" r="23385" b="13266"/>
          <a:stretch>
            <a:fillRect/>
          </a:stretch>
        </p:blipFill>
        <p:spPr>
          <a:xfrm>
            <a:off x="7607935" y="3573145"/>
            <a:ext cx="3910330" cy="3086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195" y="756285"/>
            <a:ext cx="11103610" cy="43980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20505" y="4293235"/>
            <a:ext cx="2357755" cy="239077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88623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321945" y="2846070"/>
            <a:ext cx="6200140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45" y="3606800"/>
            <a:ext cx="6390005" cy="1151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21945" y="5154295"/>
            <a:ext cx="5930900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6" grpId="0" bldLvl="0" animBg="1"/>
      <p:bldP spid="3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44445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21914" y="1900424"/>
            <a:ext cx="2475566" cy="371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2742565"/>
            <a:ext cx="7913370" cy="1064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14" y="4168052"/>
            <a:ext cx="3361057" cy="409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2215" y="836930"/>
            <a:ext cx="2679700" cy="2717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7" grpId="0" bldLvl="0" animBg="1"/>
      <p:bldP spid="2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8237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8510" y="3644900"/>
            <a:ext cx="3014980" cy="263271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8794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60045" y="2673985"/>
            <a:ext cx="5554980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0325" y="899795"/>
            <a:ext cx="3014980" cy="2632710"/>
          </a:xfrm>
          <a:prstGeom prst="rect">
            <a:avLst/>
          </a:prstGeom>
        </p:spPr>
      </p:pic>
      <p:sp useBgFill="1">
        <p:nvSpPr>
          <p:cNvPr id="33" name="矩形 32"/>
          <p:cNvSpPr/>
          <p:nvPr/>
        </p:nvSpPr>
        <p:spPr bwMode="white">
          <a:xfrm>
            <a:off x="407670" y="3573145"/>
            <a:ext cx="6886575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407670" y="4580890"/>
            <a:ext cx="5554980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3" grpId="0" bldLvl="0" animBg="1"/>
      <p:bldP spid="3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67217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45" y="2372995"/>
            <a:ext cx="5211445" cy="1079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3871595"/>
            <a:ext cx="3540125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1945" y="4725670"/>
            <a:ext cx="6699250" cy="1224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54" t="-1506" r="8142" b="34447"/>
          <a:stretch>
            <a:fillRect/>
          </a:stretch>
        </p:blipFill>
        <p:spPr>
          <a:xfrm>
            <a:off x="7680325" y="836930"/>
            <a:ext cx="3096215" cy="280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2" grpId="0" bldLvl="0" animBg="1"/>
      <p:bldP spid="2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79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08160" y="2853055"/>
            <a:ext cx="2129155" cy="25241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99795"/>
            <a:ext cx="10980420" cy="39681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56495" y="2780665"/>
            <a:ext cx="538480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97" r="75450" b="9844"/>
          <a:stretch>
            <a:fillRect/>
          </a:stretch>
        </p:blipFill>
        <p:spPr>
          <a:xfrm>
            <a:off x="9912350" y="3500755"/>
            <a:ext cx="1966595" cy="2747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828245"/>
            <a:ext cx="1121415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3555" y="1700530"/>
            <a:ext cx="5187315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4515" y="908685"/>
            <a:ext cx="2569845" cy="3046730"/>
          </a:xfrm>
          <a:prstGeom prst="rect">
            <a:avLst/>
          </a:prstGeom>
        </p:spPr>
      </p:pic>
      <p:sp useBgFill="1">
        <p:nvSpPr>
          <p:cNvPr id="40" name="矩形 39"/>
          <p:cNvSpPr/>
          <p:nvPr/>
        </p:nvSpPr>
        <p:spPr bwMode="white">
          <a:xfrm>
            <a:off x="503555" y="2637155"/>
            <a:ext cx="7417435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509270" y="3429000"/>
            <a:ext cx="5187315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503555" y="4437380"/>
            <a:ext cx="5187315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479425" y="5229225"/>
            <a:ext cx="7777480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479425" y="6093460"/>
            <a:ext cx="3778885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4368165" y="6093460"/>
            <a:ext cx="3778885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0" grpId="0" bldLvl="0" animBg="1"/>
      <p:bldP spid="41" grpId="0" bldLvl="0" animBg="1"/>
      <p:bldP spid="42" grpId="0" bldLvl="0" animBg="1"/>
      <p:bldP spid="43" grpId="0" bldLvl="0" animBg="1"/>
      <p:bldP spid="44" grpId="0" bldLvl="0" animBg="1"/>
      <p:bldP spid="4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7812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1877695"/>
            <a:ext cx="3298825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719830" y="1917065"/>
            <a:ext cx="4123055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91135" y="2780665"/>
            <a:ext cx="2789555" cy="1061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209" r="7752" b="47087"/>
          <a:stretch>
            <a:fillRect/>
          </a:stretch>
        </p:blipFill>
        <p:spPr>
          <a:xfrm>
            <a:off x="8040370" y="828040"/>
            <a:ext cx="2807925" cy="3105150"/>
          </a:xfrm>
          <a:prstGeom prst="rect">
            <a:avLst/>
          </a:prstGeom>
        </p:spPr>
      </p:pic>
      <p:sp useBgFill="1">
        <p:nvSpPr>
          <p:cNvPr id="32" name="矩形 31"/>
          <p:cNvSpPr/>
          <p:nvPr/>
        </p:nvSpPr>
        <p:spPr bwMode="white">
          <a:xfrm>
            <a:off x="2980690" y="2997200"/>
            <a:ext cx="4123055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60045" y="4107815"/>
            <a:ext cx="8172450" cy="722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27" grpId="0" bldLvl="0" animBg="1"/>
      <p:bldP spid="32" grpId="0" bldLvl="0" animBg="1"/>
      <p:bldP spid="3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6225" y="765175"/>
            <a:ext cx="9099550" cy="44011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44110" y="4437380"/>
            <a:ext cx="5447030" cy="226822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995" y="899795"/>
            <a:ext cx="10030460" cy="39725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50585" y="4364990"/>
            <a:ext cx="5447030" cy="226822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9255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3525" y="2420620"/>
            <a:ext cx="3158490" cy="972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67341"/>
          <a:stretch>
            <a:fillRect/>
          </a:stretch>
        </p:blipFill>
        <p:spPr>
          <a:xfrm>
            <a:off x="5011261" y="3789045"/>
            <a:ext cx="2169478" cy="2766060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3359785" y="2349500"/>
            <a:ext cx="7039610" cy="1061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0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13861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1948180"/>
            <a:ext cx="4507230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4871720" y="1917065"/>
            <a:ext cx="442531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41012"/>
          <a:stretch>
            <a:fillRect/>
          </a:stretch>
        </p:blipFill>
        <p:spPr>
          <a:xfrm>
            <a:off x="8688070" y="2637155"/>
            <a:ext cx="3213100" cy="2268220"/>
          </a:xfrm>
          <a:prstGeom prst="rect">
            <a:avLst/>
          </a:prstGeom>
        </p:spPr>
      </p:pic>
      <p:sp useBgFill="1">
        <p:nvSpPr>
          <p:cNvPr id="32" name="矩形 31"/>
          <p:cNvSpPr/>
          <p:nvPr/>
        </p:nvSpPr>
        <p:spPr bwMode="white">
          <a:xfrm>
            <a:off x="335280" y="2780665"/>
            <a:ext cx="5521325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279650" y="3644900"/>
            <a:ext cx="6148070" cy="1102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2063750" y="5085080"/>
            <a:ext cx="4507230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263525" y="5949315"/>
            <a:ext cx="10481310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198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979502"/>
            <a:ext cx="437984" cy="391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62" t="9502" r="28464" b="11390"/>
          <a:stretch>
            <a:fillRect/>
          </a:stretch>
        </p:blipFill>
        <p:spPr>
          <a:xfrm>
            <a:off x="9768205" y="3789045"/>
            <a:ext cx="2190115" cy="2482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156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1986027"/>
            <a:ext cx="371334" cy="409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503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3091722"/>
            <a:ext cx="380856" cy="390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160" y="899795"/>
            <a:ext cx="9578975" cy="53587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88070" y="1747520"/>
            <a:ext cx="54165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65" r="76503" b="12826"/>
          <a:stretch>
            <a:fillRect/>
          </a:stretch>
        </p:blipFill>
        <p:spPr>
          <a:xfrm>
            <a:off x="9840595" y="908685"/>
            <a:ext cx="2095500" cy="3002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535" y="899795"/>
            <a:ext cx="9041130" cy="35807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914" t="3549" r="25070" b="12826"/>
          <a:stretch>
            <a:fillRect/>
          </a:stretch>
        </p:blipFill>
        <p:spPr>
          <a:xfrm>
            <a:off x="9192260" y="1124585"/>
            <a:ext cx="2886710" cy="277622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658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7103" y="976173"/>
            <a:ext cx="380856" cy="399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914" t="3549" r="25070" b="12826"/>
          <a:stretch>
            <a:fillRect/>
          </a:stretch>
        </p:blipFill>
        <p:spPr>
          <a:xfrm>
            <a:off x="8112125" y="1844675"/>
            <a:ext cx="3342005" cy="3213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385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25541" y="2928894"/>
            <a:ext cx="323727" cy="400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64</cp:revision>
  <dcterms:created xsi:type="dcterms:W3CDTF">2015-09-16T06:44:00Z</dcterms:created>
  <dcterms:modified xsi:type="dcterms:W3CDTF">2024-09-28T14:34:57Z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