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56" r:id="rId4"/>
    <p:sldId id="355" r:id="rId5"/>
    <p:sldId id="354" r:id="rId6"/>
    <p:sldId id="353" r:id="rId7"/>
    <p:sldId id="352" r:id="rId8"/>
    <p:sldId id="351" r:id="rId9"/>
    <p:sldId id="350" r:id="rId10"/>
    <p:sldId id="348" r:id="rId11"/>
    <p:sldId id="347" r:id="rId12"/>
    <p:sldId id="346" r:id="rId13"/>
    <p:sldId id="345" r:id="rId14"/>
    <p:sldId id="344" r:id="rId15"/>
    <p:sldId id="343" r:id="rId16"/>
    <p:sldId id="342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2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00" y="3187186"/>
            <a:ext cx="11340000" cy="48362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741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648075" y="981075"/>
            <a:ext cx="314198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1920054"/>
            <a:ext cx="4541712" cy="37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2711450"/>
            <a:ext cx="568452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4" y="3578833"/>
            <a:ext cx="3760957" cy="362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4364990"/>
            <a:ext cx="3064510" cy="76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380" y="981075"/>
            <a:ext cx="3879215" cy="2607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animBg="1"/>
      <p:bldP spid="17" grpId="0" bldLvl="0" animBg="1"/>
      <p:bldP spid="20" grpId="0" animBg="1"/>
      <p:bldP spid="2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4376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1891030"/>
            <a:ext cx="330581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2708910"/>
            <a:ext cx="4215765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500755"/>
            <a:ext cx="4527550" cy="7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04" b="31911"/>
          <a:stretch>
            <a:fillRect/>
          </a:stretch>
        </p:blipFill>
        <p:spPr>
          <a:xfrm>
            <a:off x="6960280" y="899795"/>
            <a:ext cx="4739595" cy="2817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7135"/>
            <a:ext cx="11340000" cy="430021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6360" y="4364990"/>
            <a:ext cx="2644775" cy="230632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65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805442"/>
            <a:ext cx="3884735" cy="438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3601720"/>
            <a:ext cx="405701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491990"/>
            <a:ext cx="4209415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5358735"/>
            <a:ext cx="2504130" cy="371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325" y="2708910"/>
            <a:ext cx="3390265" cy="2957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6" grpId="0" bldLvl="0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6346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1852295"/>
            <a:ext cx="4200525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54" t="36867" r="6238" b="2960"/>
          <a:stretch>
            <a:fillRect/>
          </a:stretch>
        </p:blipFill>
        <p:spPr>
          <a:xfrm>
            <a:off x="8560435" y="836930"/>
            <a:ext cx="3139440" cy="2798445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4584065" y="1772920"/>
            <a:ext cx="3595370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63525" y="2564765"/>
            <a:ext cx="5379720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5664200" y="2630805"/>
            <a:ext cx="2585720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60045" y="3374390"/>
            <a:ext cx="436816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4803140" y="3429000"/>
            <a:ext cx="434594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21945" y="4220845"/>
            <a:ext cx="665226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21945" y="4973955"/>
            <a:ext cx="445579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4728210" y="5027295"/>
            <a:ext cx="445579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774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24020" y="1052830"/>
            <a:ext cx="523240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1885950"/>
            <a:ext cx="455104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871720" y="1885950"/>
            <a:ext cx="256540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3525" y="2637155"/>
            <a:ext cx="550989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54" t="36867" r="6238" b="2960"/>
          <a:stretch>
            <a:fillRect/>
          </a:stretch>
        </p:blipFill>
        <p:spPr>
          <a:xfrm>
            <a:off x="8616315" y="1700530"/>
            <a:ext cx="3139440" cy="2798445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335280" y="3500755"/>
            <a:ext cx="249428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783840" y="3500755"/>
            <a:ext cx="263271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9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293440"/>
            <a:ext cx="11340000" cy="1105930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191135" y="4549775"/>
            <a:ext cx="263271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829560" y="4380865"/>
            <a:ext cx="4085590" cy="1132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9" grpId="0" bldLvl="0" animBg="1"/>
      <p:bldP spid="24" grpId="0" bldLvl="0" animBg="1"/>
      <p:bldP spid="27" grpId="0" bldLvl="0" animBg="1"/>
      <p:bldP spid="28" grpId="0" bldLvl="0" animBg="1"/>
      <p:bldP spid="30" grpId="0" bldLvl="0" animBg="1"/>
      <p:bldP spid="3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0168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712595"/>
            <a:ext cx="698436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2676525"/>
            <a:ext cx="525335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664200" y="2676525"/>
            <a:ext cx="334010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54" t="36867" r="6238" b="2960"/>
          <a:stretch>
            <a:fillRect/>
          </a:stretch>
        </p:blipFill>
        <p:spPr>
          <a:xfrm>
            <a:off x="4526280" y="3429000"/>
            <a:ext cx="3139440" cy="2798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1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63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2495" y="4599305"/>
            <a:ext cx="657923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03565" y="4437380"/>
            <a:ext cx="3392170" cy="201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12495" y="5347970"/>
            <a:ext cx="657923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04605" y="3587750"/>
            <a:ext cx="2900680" cy="291020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605" y="3587750"/>
            <a:ext cx="2895600" cy="2924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7217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7360285" y="767080"/>
            <a:ext cx="3717290" cy="217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1664970"/>
            <a:ext cx="5774055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2661285"/>
            <a:ext cx="2560955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3494405"/>
            <a:ext cx="546671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945" y="4377690"/>
            <a:ext cx="277368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21945" y="5224145"/>
            <a:ext cx="439864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6895" y="908685"/>
            <a:ext cx="2900680" cy="2910205"/>
          </a:xfrm>
          <a:prstGeom prst="rect">
            <a:avLst/>
          </a:prstGeom>
        </p:spPr>
      </p:pic>
      <p:sp useBgFill="1">
        <p:nvSpPr>
          <p:cNvPr id="37" name="矩形 36"/>
          <p:cNvSpPr/>
          <p:nvPr/>
        </p:nvSpPr>
        <p:spPr bwMode="white">
          <a:xfrm>
            <a:off x="4728210" y="5157470"/>
            <a:ext cx="439864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1" grpId="0" bldLvl="0" animBg="1"/>
      <p:bldP spid="26" grpId="0" bldLvl="0" animBg="1"/>
      <p:bldP spid="30" grpId="0" bldLvl="0" animBg="1"/>
      <p:bldP spid="34" grpId="0" bldLvl="0" animBg="1"/>
      <p:bldP spid="3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000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7246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1117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4698" y="2493010"/>
            <a:ext cx="3062605" cy="25146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745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4330700"/>
            <a:ext cx="6737985" cy="1391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176135" y="4149090"/>
            <a:ext cx="3986530" cy="2482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4470" y="3500755"/>
            <a:ext cx="3057525" cy="256222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7490" y="3543300"/>
            <a:ext cx="3024505" cy="2519680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321945" y="5923915"/>
            <a:ext cx="623443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745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544560" y="764540"/>
            <a:ext cx="1292860" cy="84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1792605"/>
            <a:ext cx="604329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3525" y="2653030"/>
            <a:ext cx="260858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430270"/>
            <a:ext cx="268795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4397205"/>
            <a:ext cx="2466045" cy="362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5137785"/>
            <a:ext cx="512953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6026785"/>
            <a:ext cx="675767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370" y="908685"/>
            <a:ext cx="3057525" cy="2562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15" grpId="0" bldLvl="0" animBg="1"/>
      <p:bldP spid="18" grpId="0" animBg="1"/>
      <p:bldP spid="20" grpId="0" bldLvl="0" animBg="1"/>
      <p:bldP spid="2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61752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824470" y="899795"/>
            <a:ext cx="252603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652475"/>
            <a:ext cx="11340000" cy="355357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08390" y="1772920"/>
            <a:ext cx="3057525" cy="256222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426085" y="1700530"/>
            <a:ext cx="5973445" cy="1151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07670" y="3122295"/>
            <a:ext cx="7802880" cy="944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07670" y="4509135"/>
            <a:ext cx="8544560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6443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45" y="2277745"/>
            <a:ext cx="5207000" cy="1298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3933825"/>
            <a:ext cx="6776085" cy="112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8390" y="1412875"/>
            <a:ext cx="3057525" cy="2562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244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170" y="3789045"/>
            <a:ext cx="3086100" cy="263398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7217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594610"/>
            <a:ext cx="258762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927985" y="2616200"/>
            <a:ext cx="346392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58140" y="3429000"/>
            <a:ext cx="258381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45" y="4220845"/>
            <a:ext cx="566928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7890" y="836930"/>
            <a:ext cx="3791585" cy="3235960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358140" y="5085080"/>
            <a:ext cx="566928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9" grpId="0" bldLvl="0" animBg="1"/>
      <p:bldP spid="23" grpId="0" bldLvl="0" animBg="1"/>
      <p:bldP spid="27" grpId="0" bldLvl="0" animBg="1"/>
      <p:bldP spid="3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9990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14" y="1985680"/>
            <a:ext cx="2504130" cy="371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2698750"/>
            <a:ext cx="4533900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585845"/>
            <a:ext cx="848296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6315" y="1124585"/>
            <a:ext cx="3114675" cy="2595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bldLvl="0" animBg="1"/>
      <p:bldP spid="1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454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7710" y="3723005"/>
            <a:ext cx="7256145" cy="1383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82955" y="5387975"/>
            <a:ext cx="3333115" cy="101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140065" y="3470910"/>
            <a:ext cx="3546475" cy="311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86190" y="3588385"/>
            <a:ext cx="2800350" cy="238633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605" y="3588385"/>
            <a:ext cx="2805430" cy="2433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1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25821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407670" y="2060575"/>
            <a:ext cx="247269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999740" y="1803400"/>
            <a:ext cx="2971165" cy="1012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525" y="3139440"/>
            <a:ext cx="317817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503930" y="3140710"/>
            <a:ext cx="2477770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88070" y="1052830"/>
            <a:ext cx="2800350" cy="2386330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360045" y="4004945"/>
            <a:ext cx="618299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63525" y="4797425"/>
            <a:ext cx="448437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7" grpId="0" bldLvl="0" animBg="1"/>
      <p:bldP spid="20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45"/>
            <a:ext cx="11340000" cy="338515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4663" y="4220845"/>
            <a:ext cx="3622675" cy="251841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999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1957110"/>
            <a:ext cx="2380352" cy="361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708910"/>
            <a:ext cx="455422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566584"/>
            <a:ext cx="4313198" cy="457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88070" y="1052830"/>
            <a:ext cx="2800350" cy="2386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bldLvl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33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772920"/>
            <a:ext cx="316103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4290" y="908685"/>
            <a:ext cx="4775835" cy="3319780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407670" y="2637155"/>
            <a:ext cx="363283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76555" y="3429000"/>
            <a:ext cx="316103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60045" y="4293235"/>
            <a:ext cx="544004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35280" y="5085080"/>
            <a:ext cx="347980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107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1772920"/>
            <a:ext cx="464693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87" r="5600" b="31076"/>
          <a:stretch>
            <a:fillRect/>
          </a:stretch>
        </p:blipFill>
        <p:spPr>
          <a:xfrm>
            <a:off x="6311900" y="899795"/>
            <a:ext cx="4752930" cy="3393440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263525" y="2637155"/>
            <a:ext cx="466788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60045" y="3500755"/>
            <a:ext cx="604456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63525" y="4364355"/>
            <a:ext cx="431482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63525" y="5132705"/>
            <a:ext cx="451739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805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170" y="3573145"/>
            <a:ext cx="2948305" cy="292925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861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24580" y="981075"/>
            <a:ext cx="3128645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1986280"/>
            <a:ext cx="367030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2825115"/>
            <a:ext cx="377063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3601085"/>
            <a:ext cx="2587625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927985" y="3566160"/>
            <a:ext cx="360426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35280" y="4437380"/>
            <a:ext cx="4589145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1890" y="981075"/>
            <a:ext cx="3585210" cy="3562350"/>
          </a:xfrm>
          <a:prstGeom prst="rect">
            <a:avLst/>
          </a:prstGeom>
        </p:spPr>
      </p:pic>
      <p:sp useBgFill="1">
        <p:nvSpPr>
          <p:cNvPr id="38" name="矩形 37"/>
          <p:cNvSpPr/>
          <p:nvPr/>
        </p:nvSpPr>
        <p:spPr bwMode="white">
          <a:xfrm>
            <a:off x="335280" y="5295900"/>
            <a:ext cx="6943090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21" grpId="0" bldLvl="0" animBg="1"/>
      <p:bldP spid="25" grpId="0" bldLvl="0" animBg="1"/>
      <p:bldP spid="33" grpId="0" bldLvl="0" animBg="1"/>
      <p:bldP spid="36" grpId="0" bldLvl="0" animBg="1"/>
      <p:bldP spid="3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9150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1890902"/>
            <a:ext cx="5455768" cy="409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1135" y="2780665"/>
            <a:ext cx="5306060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83" t="2992" b="26523"/>
          <a:stretch>
            <a:fillRect/>
          </a:stretch>
        </p:blipFill>
        <p:spPr>
          <a:xfrm>
            <a:off x="7536180" y="1052830"/>
            <a:ext cx="4163695" cy="3600655"/>
          </a:xfrm>
          <a:prstGeom prst="rect">
            <a:avLst/>
          </a:prstGeom>
        </p:spPr>
      </p:pic>
      <p:pic>
        <p:nvPicPr>
          <p:cNvPr id="1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590" y="3429205"/>
            <a:ext cx="11340000" cy="1442762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63525" y="3500755"/>
            <a:ext cx="5306060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60045" y="4330065"/>
            <a:ext cx="5306060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bldLvl="0" animBg="1"/>
      <p:bldP spid="13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9077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70" y="4437380"/>
            <a:ext cx="3195955" cy="214820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63</cp:revision>
  <dcterms:created xsi:type="dcterms:W3CDTF">2015-09-16T06:44:00Z</dcterms:created>
  <dcterms:modified xsi:type="dcterms:W3CDTF">2024-09-28T10:33:44Z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