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7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68190"/>
            <a:ext cx="11340000" cy="521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00530"/>
            <a:ext cx="89903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8" r="64654" b="8374"/>
          <a:stretch>
            <a:fillRect/>
          </a:stretch>
        </p:blipFill>
        <p:spPr>
          <a:xfrm>
            <a:off x="8760460" y="1052830"/>
            <a:ext cx="3091180" cy="277685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07670" y="2564765"/>
            <a:ext cx="53911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3357245"/>
            <a:ext cx="629729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293235"/>
            <a:ext cx="1110678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957570"/>
            <a:ext cx="52241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38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1844675"/>
            <a:ext cx="57181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13565" r="14492" b="8379"/>
          <a:stretch>
            <a:fillRect/>
          </a:stretch>
        </p:blipFill>
        <p:spPr>
          <a:xfrm>
            <a:off x="8400415" y="2420620"/>
            <a:ext cx="3538855" cy="25050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2420620"/>
            <a:ext cx="3531235" cy="195262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6168390" y="1772920"/>
            <a:ext cx="35013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4645" y="2637155"/>
            <a:ext cx="25266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861310" y="2637155"/>
            <a:ext cx="35731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3501390"/>
            <a:ext cx="42887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24070" y="3573145"/>
            <a:ext cx="25266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4645" y="4437380"/>
            <a:ext cx="44475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9965" y="4509135"/>
            <a:ext cx="35293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5300980"/>
            <a:ext cx="98983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99795"/>
            <a:ext cx="9252585" cy="5130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4725035"/>
            <a:ext cx="5899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3" r="60214" b="7812"/>
          <a:stretch>
            <a:fillRect/>
          </a:stretch>
        </p:blipFill>
        <p:spPr>
          <a:xfrm>
            <a:off x="9048115" y="2708910"/>
            <a:ext cx="3092450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64540"/>
            <a:ext cx="10944225" cy="4242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0" y="4305935"/>
            <a:ext cx="9036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6897" r="11317" b="6145"/>
          <a:stretch>
            <a:fillRect/>
          </a:stretch>
        </p:blipFill>
        <p:spPr>
          <a:xfrm>
            <a:off x="8688070" y="4149090"/>
            <a:ext cx="26701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63" y="764540"/>
            <a:ext cx="10302875" cy="3284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47" t="31898" r="5985" b="12875"/>
          <a:stretch>
            <a:fillRect/>
          </a:stretch>
        </p:blipFill>
        <p:spPr>
          <a:xfrm>
            <a:off x="4790440" y="4048760"/>
            <a:ext cx="2611120" cy="2670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40" y="837135"/>
            <a:ext cx="112889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385" y="2790190"/>
            <a:ext cx="7244715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156835"/>
            <a:ext cx="70707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13385" y="6269355"/>
            <a:ext cx="498030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6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76755"/>
            <a:ext cx="45040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32735"/>
            <a:ext cx="776033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532120"/>
            <a:ext cx="546544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47" t="31898" r="5985" b="12875"/>
          <a:stretch>
            <a:fillRect/>
          </a:stretch>
        </p:blipFill>
        <p:spPr>
          <a:xfrm>
            <a:off x="8904605" y="899795"/>
            <a:ext cx="2611120" cy="26701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569970"/>
            <a:ext cx="9064625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08345" y="5445125"/>
            <a:ext cx="25266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6" grpId="0" bldLvl="0" animBg="1"/>
      <p:bldP spid="17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10096500" cy="3598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47" t="31898" r="5985" b="12875"/>
          <a:stretch>
            <a:fillRect/>
          </a:stretch>
        </p:blipFill>
        <p:spPr>
          <a:xfrm>
            <a:off x="8904605" y="899795"/>
            <a:ext cx="2611120" cy="2670175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437380"/>
            <a:ext cx="10096500" cy="229933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60045" y="1557020"/>
            <a:ext cx="48691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2277110"/>
            <a:ext cx="48691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2970530"/>
            <a:ext cx="48691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3827145"/>
            <a:ext cx="77343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509135"/>
            <a:ext cx="56254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5300980"/>
            <a:ext cx="48691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6097270"/>
            <a:ext cx="52451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3" y="764540"/>
            <a:ext cx="10785475" cy="3416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625" y="4220845"/>
            <a:ext cx="6508750" cy="2496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38" y="764540"/>
            <a:ext cx="9839325" cy="3735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0" y="4509135"/>
            <a:ext cx="6070600" cy="23285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2024-09-28T09:11:10Z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