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29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1" r:id="rId18"/>
    <p:sldId id="342" r:id="rId19"/>
    <p:sldId id="343" r:id="rId20"/>
    <p:sldId id="344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48" d="100"/>
          <a:sy n="48" d="100"/>
        </p:scale>
        <p:origin x="888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2909570"/>
            <a:ext cx="9906000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5655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01965" y="3145155"/>
            <a:ext cx="531495" cy="4978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8790" y="981280"/>
            <a:ext cx="11520000" cy="3806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58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31500" y="5067300"/>
            <a:ext cx="522605" cy="5746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2935" y="908890"/>
            <a:ext cx="99609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25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831070" y="4189730"/>
            <a:ext cx="1094740" cy="5473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546340" y="5172075"/>
            <a:ext cx="1628140" cy="5257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835" y="692150"/>
            <a:ext cx="8141970" cy="3463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15" y="4022725"/>
            <a:ext cx="8141970" cy="2727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1543050" y="4796790"/>
            <a:ext cx="1264285" cy="4591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3"/>
          <p:cNvSpPr/>
          <p:nvPr/>
        </p:nvSpPr>
        <p:spPr bwMode="white">
          <a:xfrm>
            <a:off x="1847495" y="6165020"/>
            <a:ext cx="542677" cy="4574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4684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941310" y="4754245"/>
            <a:ext cx="530225" cy="4114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3969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956550" y="1786890"/>
            <a:ext cx="424815" cy="4324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942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180" y="909525"/>
            <a:ext cx="110713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083800" y="2054225"/>
            <a:ext cx="590550" cy="5086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907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225" y="548640"/>
            <a:ext cx="6747510" cy="6351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671945" y="5300980"/>
            <a:ext cx="486410" cy="4095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50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93400" y="3110865"/>
            <a:ext cx="598170" cy="5403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700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04505" y="2820035"/>
            <a:ext cx="1422400" cy="4559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453130" y="6155690"/>
            <a:ext cx="935355" cy="3848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080" y="476885"/>
            <a:ext cx="10562590" cy="1929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063115" y="1628775"/>
            <a:ext cx="2002155" cy="5168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9646"/>
          <a:stretch>
            <a:fillRect/>
          </a:stretch>
        </p:blipFill>
        <p:spPr>
          <a:xfrm>
            <a:off x="1271270" y="2073910"/>
            <a:ext cx="10562590" cy="2011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3"/>
          <p:cNvSpPr/>
          <p:nvPr/>
        </p:nvSpPr>
        <p:spPr bwMode="white">
          <a:xfrm>
            <a:off x="3143250" y="3187700"/>
            <a:ext cx="1686560" cy="575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pic>
        <p:nvPicPr>
          <p:cNvPr id="6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8341"/>
          <a:stretch>
            <a:fillRect/>
          </a:stretch>
        </p:blipFill>
        <p:spPr>
          <a:xfrm>
            <a:off x="1271270" y="3769360"/>
            <a:ext cx="10562590" cy="3072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6453"/>
          <a:stretch>
            <a:fillRect/>
          </a:stretch>
        </p:blipFill>
        <p:spPr>
          <a:xfrm>
            <a:off x="622935" y="579120"/>
            <a:ext cx="7305040" cy="6271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59600" y="2708910"/>
            <a:ext cx="419100" cy="4013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3140"/>
          <a:stretch>
            <a:fillRect/>
          </a:stretch>
        </p:blipFill>
        <p:spPr>
          <a:xfrm>
            <a:off x="6023610" y="5584825"/>
            <a:ext cx="7305040" cy="1265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2117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95585" y="4056380"/>
            <a:ext cx="596900" cy="5245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4236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929880" y="3252470"/>
            <a:ext cx="535305" cy="4508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NmQzNmU1NDcyNzk1MWFlZmEzOWY4MDU4MWYxYzEyOG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2022-10-10T13:03:36Z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2052-11.1.0.12313</vt:lpwstr>
  </property>
  <property fmtid="{D5CDD505-2E9C-101B-9397-08002B2CF9AE}" pid="3" name="ICV">
    <vt:lpwstr>1793BB0507994AF4A2694EEC048A754C</vt:lpwstr>
  </property>
</Properties>
</file>