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44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5" r:id="rId19"/>
    <p:sldId id="346" r:id="rId20"/>
    <p:sldId id="342" r:id="rId21"/>
    <p:sldId id="343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299"/>
        <p:guide pos="37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5925" y="2371725"/>
            <a:ext cx="8820150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9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91495" y="4912995"/>
            <a:ext cx="551815" cy="560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080" y="769825"/>
            <a:ext cx="7239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48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57185" y="4175760"/>
            <a:ext cx="623570" cy="474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05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65745" y="4696460"/>
            <a:ext cx="541020" cy="430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891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04515" y="2794000"/>
            <a:ext cx="758190" cy="449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90415" y="3662680"/>
            <a:ext cx="439420" cy="4184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31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9660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77060" y="1831340"/>
            <a:ext cx="8079740" cy="551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34135" y="2668905"/>
            <a:ext cx="958215" cy="5010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519160" y="2658110"/>
            <a:ext cx="949960" cy="520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71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71360" y="3854294"/>
            <a:ext cx="2682183" cy="402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716655"/>
            <a:ext cx="4077970" cy="271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9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38776" y="4123350"/>
            <a:ext cx="2922842" cy="438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330" y="3933190"/>
            <a:ext cx="4312285" cy="244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404495"/>
            <a:ext cx="8309610" cy="639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95590" y="6309360"/>
            <a:ext cx="588010" cy="445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61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8790" y="837135"/>
            <a:ext cx="11520000" cy="5726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4733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31440" y="1999615"/>
            <a:ext cx="1146175" cy="6057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871585" y="3901440"/>
            <a:ext cx="2959735" cy="629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27555" y="4855210"/>
            <a:ext cx="5734050" cy="617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323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31505" y="1076960"/>
            <a:ext cx="3350260" cy="6038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77085" y="2002790"/>
            <a:ext cx="6558915" cy="615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621915" y="3972560"/>
            <a:ext cx="374650" cy="461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55586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468495" y="2865755"/>
            <a:ext cx="151765" cy="212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454525" y="3286760"/>
            <a:ext cx="1075055" cy="276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672455" y="3784600"/>
            <a:ext cx="151765" cy="2184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252595" y="4250055"/>
            <a:ext cx="207010" cy="207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76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45910" y="2893695"/>
            <a:ext cx="351155" cy="461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39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48620" y="3150235"/>
            <a:ext cx="537210" cy="554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55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54936" y="3211517"/>
            <a:ext cx="2881147" cy="441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90734" y="5842512"/>
            <a:ext cx="244005" cy="469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326931" y="5767340"/>
            <a:ext cx="253390" cy="1973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79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79195" y="3649345"/>
            <a:ext cx="2506345" cy="449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340" y="3284855"/>
            <a:ext cx="3404870" cy="3449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2022-10-10T07:57:00Z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2A0566EDF411482DAE19287699B6639C</vt:lpwstr>
  </property>
</Properties>
</file>