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9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2914650"/>
            <a:ext cx="55435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1269570"/>
            <a:ext cx="11520000" cy="483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857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82945" y="1900555"/>
            <a:ext cx="293370" cy="380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9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14260" y="3547745"/>
            <a:ext cx="476885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57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12025" y="2235835"/>
            <a:ext cx="416560" cy="45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6381115"/>
            <a:ext cx="533400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49"/>
          <a:stretch>
            <a:fillRect/>
          </a:stretch>
        </p:blipFill>
        <p:spPr>
          <a:xfrm>
            <a:off x="720090" y="1017065"/>
            <a:ext cx="11520170" cy="48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0860" y="5171440"/>
            <a:ext cx="622300" cy="582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1125425"/>
            <a:ext cx="11520000" cy="4559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6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835" y="908890"/>
            <a:ext cx="8266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717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9450" y="1538605"/>
            <a:ext cx="779780" cy="365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75155" y="2125345"/>
            <a:ext cx="1156970" cy="365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01135" y="3335020"/>
            <a:ext cx="263525" cy="279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378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17670" y="2091690"/>
            <a:ext cx="1227455" cy="551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23430" y="3025775"/>
            <a:ext cx="1206500" cy="551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4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57440" y="4364355"/>
            <a:ext cx="1495425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49170" y="5180330"/>
            <a:ext cx="982980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5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15770" y="6036310"/>
            <a:ext cx="1422400" cy="492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78605" y="6039485"/>
            <a:ext cx="1863725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77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17565" y="1796415"/>
            <a:ext cx="530860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34985" y="4328795"/>
            <a:ext cx="590550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47100" y="5168265"/>
            <a:ext cx="179324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2440" y="2148205"/>
            <a:ext cx="1123315" cy="51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32045" y="3975100"/>
            <a:ext cx="1295400" cy="1144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4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8596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05195" y="2444750"/>
            <a:ext cx="3226435" cy="45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7310" y="3155950"/>
            <a:ext cx="440690" cy="448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99145" y="3156585"/>
            <a:ext cx="802640" cy="44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7310" y="3859530"/>
            <a:ext cx="8001000" cy="45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37310" y="4584065"/>
            <a:ext cx="7864475" cy="46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37310" y="5295265"/>
            <a:ext cx="7973695" cy="46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337310" y="6000115"/>
            <a:ext cx="3353435" cy="457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5860" y="3592830"/>
            <a:ext cx="384810" cy="433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584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84925" y="1570990"/>
            <a:ext cx="348615" cy="43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5E3C4418279C4D6FA5DB63279C4C29E0</vt:lpwstr>
  </property>
</Properties>
</file>