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924175"/>
            <a:ext cx="57912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86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28055" y="3278505"/>
            <a:ext cx="333375" cy="346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16355" y="4422140"/>
            <a:ext cx="6017260" cy="353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82345" y="4998085"/>
            <a:ext cx="6356985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8060" y="5570220"/>
            <a:ext cx="6356985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44575" y="6149975"/>
            <a:ext cx="662305" cy="346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620395"/>
            <a:ext cx="11126470" cy="37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5715" y="2538730"/>
            <a:ext cx="751205" cy="607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880" y="4220845"/>
            <a:ext cx="11126470" cy="271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3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68970" y="2550160"/>
            <a:ext cx="520065" cy="462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46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69380" y="2170430"/>
            <a:ext cx="338455" cy="36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92785"/>
            <a:ext cx="6390640" cy="628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9510" y="1845310"/>
            <a:ext cx="365760" cy="339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6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835" y="2709115"/>
            <a:ext cx="11520000" cy="272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664825" y="4679315"/>
            <a:ext cx="568325" cy="54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476250"/>
            <a:ext cx="7465695" cy="61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259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42890" y="1113155"/>
            <a:ext cx="5989955" cy="606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54860" y="2074545"/>
            <a:ext cx="475615" cy="582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15910" y="4917440"/>
            <a:ext cx="2227580" cy="617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414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65855" y="4632960"/>
            <a:ext cx="5281295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30095" y="5342890"/>
            <a:ext cx="406400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69155" y="5342255"/>
            <a:ext cx="4259580" cy="409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10410" y="6059170"/>
            <a:ext cx="1657985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3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45960" y="4384040"/>
            <a:ext cx="593090" cy="50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64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8375" y="1162050"/>
            <a:ext cx="638175" cy="51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45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2985" y="1018540"/>
            <a:ext cx="982345" cy="408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38295" y="2456180"/>
            <a:ext cx="431165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2677" y="3197165"/>
            <a:ext cx="2932363" cy="438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781300"/>
            <a:ext cx="6961505" cy="34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20285" y="4952365"/>
            <a:ext cx="1319530" cy="631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478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7990" y="2995295"/>
            <a:ext cx="1360170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62050" y="3964940"/>
            <a:ext cx="1417955" cy="633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8620" y="5863590"/>
            <a:ext cx="600075" cy="499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1880" y="5800090"/>
            <a:ext cx="793750" cy="615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00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82875" y="1931035"/>
            <a:ext cx="542925" cy="400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9F2C12A29D304FEE9772456819235693</vt:lpwstr>
  </property>
</Properties>
</file>