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320"/>
        <p:guide pos="39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049020"/>
            <a:ext cx="106013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220" y="2541905"/>
            <a:ext cx="8162925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0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70925" y="2727325"/>
            <a:ext cx="541020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621030"/>
            <a:ext cx="6358890" cy="626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1900" y="4149090"/>
            <a:ext cx="397510" cy="410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6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57115" y="3670300"/>
            <a:ext cx="1376680" cy="42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73575" y="5360670"/>
            <a:ext cx="1962785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8258"/>
          <a:stretch>
            <a:fillRect/>
          </a:stretch>
        </p:blipFill>
        <p:spPr>
          <a:xfrm>
            <a:off x="782955" y="764540"/>
            <a:ext cx="6156960" cy="485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03520" y="2430780"/>
            <a:ext cx="506730" cy="325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63565" y="3500755"/>
            <a:ext cx="772160" cy="356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11450" y="4653280"/>
            <a:ext cx="897255" cy="288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1058"/>
          <a:stretch>
            <a:fillRect/>
          </a:stretch>
        </p:blipFill>
        <p:spPr>
          <a:xfrm>
            <a:off x="1703070" y="5156630"/>
            <a:ext cx="5236845" cy="166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5739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53870" y="3585210"/>
            <a:ext cx="906145" cy="264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02715" y="4615180"/>
            <a:ext cx="549910" cy="25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132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93280" y="3633470"/>
            <a:ext cx="420370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4910" y="4284980"/>
            <a:ext cx="478790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91275" y="4269740"/>
            <a:ext cx="984250" cy="394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455920" y="5556250"/>
            <a:ext cx="967740" cy="386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17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35730" y="4076700"/>
            <a:ext cx="278130" cy="375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29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3"/>
          <p:cNvSpPr/>
          <p:nvPr/>
        </p:nvSpPr>
        <p:spPr bwMode="white">
          <a:xfrm>
            <a:off x="5363845" y="4328795"/>
            <a:ext cx="111823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1555115" y="5996940"/>
            <a:ext cx="2811780" cy="453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1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1945" y="3284220"/>
            <a:ext cx="526415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5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20205" y="3649345"/>
            <a:ext cx="2353945" cy="385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43880" y="5288915"/>
            <a:ext cx="1331595" cy="393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78610" y="6093460"/>
            <a:ext cx="445135" cy="400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9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3725" y="4325620"/>
            <a:ext cx="476250" cy="523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07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30590" y="4330700"/>
            <a:ext cx="555625" cy="474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9585" y="2173605"/>
            <a:ext cx="597535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67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78775" y="3070860"/>
            <a:ext cx="394335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2022-10-10T12:52:00Z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8EBD584B8DCB42F58E21FC4F1B20A414</vt:lpwstr>
  </property>
</Properties>
</file>