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70"/>
        <p:guide pos="39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2838450"/>
            <a:ext cx="120300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510" y="828245"/>
            <a:ext cx="7292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73090" y="4953635"/>
            <a:ext cx="2187575" cy="342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43710" y="5556885"/>
            <a:ext cx="2121535" cy="349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5844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85080" y="1431290"/>
            <a:ext cx="932815" cy="365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571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19920" y="2080895"/>
            <a:ext cx="2265680" cy="612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03120" y="3034030"/>
            <a:ext cx="3342005" cy="612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519920" y="3997960"/>
            <a:ext cx="2256155" cy="599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12645" y="4949190"/>
            <a:ext cx="533400" cy="623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5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01100" y="2607945"/>
            <a:ext cx="538480" cy="539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80645"/>
            <a:ext cx="8924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98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3530" y="3213100"/>
            <a:ext cx="396240" cy="377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280" y="836500"/>
            <a:ext cx="7145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1225" y="4796790"/>
            <a:ext cx="7371715" cy="1837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2684145" y="4431665"/>
            <a:ext cx="5473700" cy="524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0870" y="6046470"/>
            <a:ext cx="34099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764745"/>
            <a:ext cx="880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8029"/>
          <a:stretch>
            <a:fillRect/>
          </a:stretch>
        </p:blipFill>
        <p:spPr>
          <a:xfrm>
            <a:off x="767080" y="692785"/>
            <a:ext cx="6817360" cy="392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2760" y="3610610"/>
            <a:ext cx="528320" cy="335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7590" y="4102735"/>
            <a:ext cx="543560" cy="393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48965" y="4092575"/>
            <a:ext cx="743585" cy="404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312"/>
          <a:stretch>
            <a:fillRect/>
          </a:stretch>
        </p:blipFill>
        <p:spPr>
          <a:xfrm>
            <a:off x="867410" y="4459605"/>
            <a:ext cx="6616700" cy="231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92215" y="5113655"/>
            <a:ext cx="549910" cy="527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520000" cy="473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697"/>
          <a:stretch>
            <a:fillRect/>
          </a:stretch>
        </p:blipFill>
        <p:spPr>
          <a:xfrm>
            <a:off x="982980" y="692150"/>
            <a:ext cx="6291580" cy="179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83655" y="1916430"/>
            <a:ext cx="351155" cy="317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998"/>
          <a:stretch>
            <a:fillRect/>
          </a:stretch>
        </p:blipFill>
        <p:spPr>
          <a:xfrm>
            <a:off x="1055370" y="2205355"/>
            <a:ext cx="5901690" cy="479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234"/>
          <a:stretch>
            <a:fillRect/>
          </a:stretch>
        </p:blipFill>
        <p:spPr>
          <a:xfrm>
            <a:off x="1125855" y="764540"/>
            <a:ext cx="5725160" cy="455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53100" y="2786380"/>
            <a:ext cx="899160" cy="346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58570" y="3261360"/>
            <a:ext cx="599440" cy="368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74520" y="4817110"/>
            <a:ext cx="311785" cy="269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329"/>
          <a:stretch>
            <a:fillRect/>
          </a:stretch>
        </p:blipFill>
        <p:spPr>
          <a:xfrm>
            <a:off x="2186305" y="4816905"/>
            <a:ext cx="4763770" cy="193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6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64535" y="3898900"/>
            <a:ext cx="2105660" cy="393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0830" y="6099175"/>
            <a:ext cx="833755" cy="37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6D4F3AA5AC994AED8E2C4056C480B4D0</vt:lpwstr>
  </property>
</Properties>
</file>