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5" r:id="rId12"/>
    <p:sldId id="336" r:id="rId13"/>
    <p:sldId id="337" r:id="rId14"/>
    <p:sldId id="338" r:id="rId15"/>
    <p:sldId id="340" r:id="rId16"/>
    <p:sldId id="341" r:id="rId17"/>
    <p:sldId id="342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2981325"/>
            <a:ext cx="95154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6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97515" y="3920490"/>
            <a:ext cx="693420" cy="544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621030"/>
            <a:ext cx="6196330" cy="628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96000" y="2708910"/>
            <a:ext cx="373380" cy="363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13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9440" y="3913505"/>
            <a:ext cx="427990" cy="419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548640"/>
            <a:ext cx="8636000" cy="292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0779"/>
          <a:stretch>
            <a:fillRect/>
          </a:stretch>
        </p:blipFill>
        <p:spPr>
          <a:xfrm>
            <a:off x="1415415" y="3356610"/>
            <a:ext cx="8719820" cy="344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183880" y="4796790"/>
            <a:ext cx="632460" cy="572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5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1711"/>
          <a:stretch>
            <a:fillRect/>
          </a:stretch>
        </p:blipFill>
        <p:spPr>
          <a:xfrm>
            <a:off x="6671945" y="5516880"/>
            <a:ext cx="8719820" cy="140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830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55790" y="2790190"/>
            <a:ext cx="437515" cy="437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55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76365" y="3821430"/>
            <a:ext cx="370840" cy="324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836500"/>
            <a:ext cx="8874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51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68995" y="4793615"/>
            <a:ext cx="464185" cy="454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5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24060" y="4424045"/>
            <a:ext cx="594360" cy="549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45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01585" y="3549015"/>
            <a:ext cx="497840" cy="476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0824"/>
          <a:stretch>
            <a:fillRect/>
          </a:stretch>
        </p:blipFill>
        <p:spPr>
          <a:xfrm>
            <a:off x="720090" y="756285"/>
            <a:ext cx="7154545" cy="225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2455" y="2505075"/>
            <a:ext cx="336550" cy="368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880" y="5516880"/>
            <a:ext cx="7583170" cy="120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971"/>
          <a:stretch>
            <a:fillRect/>
          </a:stretch>
        </p:blipFill>
        <p:spPr>
          <a:xfrm>
            <a:off x="1415415" y="2780665"/>
            <a:ext cx="5607050" cy="284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263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78650" y="5067300"/>
            <a:ext cx="406400" cy="389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17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34760" y="4124960"/>
            <a:ext cx="468630" cy="405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33820" y="4406265"/>
            <a:ext cx="467360" cy="511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764540"/>
            <a:ext cx="9345930" cy="313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0635" y="3646170"/>
            <a:ext cx="9345930" cy="295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759825" y="4436745"/>
            <a:ext cx="686435" cy="638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2022-10-11T02:49:47Z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53AF12CAD16B4BD4994FE619B458E508</vt:lpwstr>
  </property>
</Properties>
</file>