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35"/>
        <p:guide pos="40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393825"/>
            <a:ext cx="117443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2993390"/>
            <a:ext cx="909637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3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2450" y="5216525"/>
            <a:ext cx="556895" cy="504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9525"/>
            <a:ext cx="11371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70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91095" y="1703705"/>
            <a:ext cx="397510" cy="447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37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5110" y="6024245"/>
            <a:ext cx="414020" cy="452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835" y="908890"/>
            <a:ext cx="967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9827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32190" y="1052830"/>
            <a:ext cx="357505" cy="384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18880" y="1810385"/>
            <a:ext cx="1421130" cy="535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77010" y="2662555"/>
            <a:ext cx="8771890" cy="54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77010" y="3500755"/>
            <a:ext cx="1932940" cy="525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43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55615" y="3037205"/>
            <a:ext cx="650240" cy="572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39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02810" y="2850515"/>
            <a:ext cx="259715" cy="237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2230" y="4006215"/>
            <a:ext cx="619760" cy="304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19190" y="4596765"/>
            <a:ext cx="1362710" cy="315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39520" y="5191760"/>
            <a:ext cx="4165600" cy="327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476250"/>
            <a:ext cx="6168390" cy="634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9510" y="2708910"/>
            <a:ext cx="408940" cy="410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1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06765" y="5306060"/>
            <a:ext cx="462915" cy="461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84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15490" y="3205480"/>
            <a:ext cx="953135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80615" y="6174740"/>
            <a:ext cx="273685" cy="395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6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76240" y="2724150"/>
            <a:ext cx="1319530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271635" y="5134610"/>
            <a:ext cx="665480" cy="500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17600" y="5932805"/>
            <a:ext cx="642620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553585" y="5993130"/>
            <a:ext cx="371475" cy="400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9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67035" y="1009650"/>
            <a:ext cx="1391285" cy="622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2180" y="1991995"/>
            <a:ext cx="4224020" cy="611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84900" y="2964180"/>
            <a:ext cx="1426845" cy="611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0380" y="2137410"/>
            <a:ext cx="571500" cy="534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3501595"/>
            <a:ext cx="11520000" cy="3284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6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62900" y="4985385"/>
            <a:ext cx="510540" cy="496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41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9740" y="6033770"/>
            <a:ext cx="412115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9525"/>
            <a:ext cx="1122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2022-10-10T07:17:45Z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182E4CA3BE194DC9BE035DF6D907DF34</vt:lpwstr>
  </property>
</Properties>
</file>