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400300"/>
            <a:ext cx="1110615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532"/>
          <a:stretch>
            <a:fillRect/>
          </a:stretch>
        </p:blipFill>
        <p:spPr>
          <a:xfrm>
            <a:off x="1487170" y="404495"/>
            <a:ext cx="7983220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10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72425" y="3136900"/>
            <a:ext cx="549910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333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00140" y="2047240"/>
            <a:ext cx="297180" cy="33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20395"/>
            <a:ext cx="9439910" cy="487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75685" y="3121660"/>
            <a:ext cx="2122170" cy="539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5373370"/>
            <a:ext cx="9742170" cy="15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6018530" y="5517515"/>
            <a:ext cx="1153160" cy="511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04670" y="5991860"/>
            <a:ext cx="3013710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692990"/>
            <a:ext cx="7984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50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5810" y="987425"/>
            <a:ext cx="624205" cy="641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90420" y="1927225"/>
            <a:ext cx="624205" cy="668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7880985" y="4803140"/>
            <a:ext cx="1416050" cy="629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500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43800" y="4110355"/>
            <a:ext cx="2770505" cy="512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60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29800" y="3853180"/>
            <a:ext cx="1732915" cy="542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84400" y="4796155"/>
            <a:ext cx="9377680" cy="574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12975" y="5739130"/>
            <a:ext cx="6654800" cy="553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70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57110" y="6111875"/>
            <a:ext cx="502920" cy="441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909525"/>
            <a:ext cx="11520000" cy="475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836500"/>
            <a:ext cx="9960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73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36505" y="2978150"/>
            <a:ext cx="560070" cy="54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692785"/>
            <a:ext cx="9655810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925" y="3685540"/>
            <a:ext cx="9658350" cy="316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607935" y="4581525"/>
            <a:ext cx="2903855" cy="609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6374130" y="5373370"/>
            <a:ext cx="1233805" cy="597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75"/>
          <a:stretch>
            <a:fillRect/>
          </a:stretch>
        </p:blipFill>
        <p:spPr>
          <a:xfrm>
            <a:off x="720090" y="899795"/>
            <a:ext cx="9779000" cy="562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55850" y="4290060"/>
            <a:ext cx="2667000" cy="559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34855" y="5111750"/>
            <a:ext cx="504825" cy="527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96340" y="5902325"/>
            <a:ext cx="51371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52315" y="5902325"/>
            <a:ext cx="46164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722"/>
          <a:stretch>
            <a:fillRect/>
          </a:stretch>
        </p:blipFill>
        <p:spPr>
          <a:xfrm>
            <a:off x="911225" y="836930"/>
            <a:ext cx="5386070" cy="410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42155" y="2204720"/>
            <a:ext cx="398145" cy="309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005"/>
          <a:stretch>
            <a:fillRect/>
          </a:stretch>
        </p:blipFill>
        <p:spPr>
          <a:xfrm>
            <a:off x="911225" y="4848225"/>
            <a:ext cx="5386070" cy="204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75" y="621030"/>
            <a:ext cx="10572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92785"/>
            <a:ext cx="10839450" cy="534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1030"/>
          <a:stretch>
            <a:fillRect/>
          </a:stretch>
        </p:blipFill>
        <p:spPr>
          <a:xfrm>
            <a:off x="1415415" y="5877560"/>
            <a:ext cx="10699750" cy="81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055860" y="5949315"/>
            <a:ext cx="852170" cy="645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2022-10-10T08:36:32Z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AD75CB5E49FB42D2B09B2E17C74C9A05</vt:lpwstr>
  </property>
</Properties>
</file>