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4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52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9895" y="3009900"/>
            <a:ext cx="879157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520000" cy="2917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18375" y="3028950"/>
            <a:ext cx="2197100" cy="5676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9835" y="900000"/>
            <a:ext cx="11520000" cy="5709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73895" y="1947545"/>
            <a:ext cx="570230" cy="612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754880" y="4782820"/>
            <a:ext cx="5866765" cy="648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520000" cy="4649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281045" y="1870075"/>
            <a:ext cx="2988945" cy="687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85310" y="3851275"/>
            <a:ext cx="407670" cy="553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56490"/>
            <a:ext cx="8649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02600" y="6002020"/>
            <a:ext cx="610870" cy="514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180" y="909525"/>
            <a:ext cx="113879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612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21120" y="1565910"/>
            <a:ext cx="368935" cy="386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43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523615" y="2565400"/>
            <a:ext cx="1017270" cy="5740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088255" y="3358515"/>
            <a:ext cx="2135505" cy="596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0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89800" y="1027430"/>
            <a:ext cx="618490" cy="481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862570" y="2844800"/>
            <a:ext cx="1120140" cy="6229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91945" y="3785235"/>
            <a:ext cx="3650615" cy="6451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135" y="836500"/>
            <a:ext cx="70445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5810" y="879680"/>
            <a:ext cx="7126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282700" y="1508760"/>
            <a:ext cx="6068060" cy="817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3" name="Rectangle 4"/>
          <p:cNvSpPr/>
          <p:nvPr/>
        </p:nvSpPr>
        <p:spPr bwMode="white">
          <a:xfrm>
            <a:off x="1343025" y="2348865"/>
            <a:ext cx="6068060" cy="5289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4"/>
          <p:cNvSpPr/>
          <p:nvPr/>
        </p:nvSpPr>
        <p:spPr bwMode="white">
          <a:xfrm>
            <a:off x="1343025" y="2924810"/>
            <a:ext cx="6068060" cy="5289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4"/>
          <p:cNvSpPr/>
          <p:nvPr/>
        </p:nvSpPr>
        <p:spPr bwMode="white">
          <a:xfrm>
            <a:off x="1415415" y="3500755"/>
            <a:ext cx="6068060" cy="5289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4"/>
          <p:cNvSpPr/>
          <p:nvPr/>
        </p:nvSpPr>
        <p:spPr bwMode="white">
          <a:xfrm>
            <a:off x="1487170" y="4076700"/>
            <a:ext cx="6068060" cy="7016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4"/>
          <p:cNvSpPr/>
          <p:nvPr/>
        </p:nvSpPr>
        <p:spPr bwMode="white">
          <a:xfrm>
            <a:off x="1415415" y="5013325"/>
            <a:ext cx="6068060" cy="762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4"/>
          <p:cNvSpPr/>
          <p:nvPr/>
        </p:nvSpPr>
        <p:spPr bwMode="white">
          <a:xfrm>
            <a:off x="1055370" y="5815330"/>
            <a:ext cx="6068060" cy="7715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376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73985" y="4380865"/>
            <a:ext cx="552450" cy="533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408045" y="5193665"/>
            <a:ext cx="1229995" cy="5429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628505" y="5194935"/>
            <a:ext cx="593725" cy="533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115695" y="6017895"/>
            <a:ext cx="593725" cy="522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23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71455" y="5960745"/>
            <a:ext cx="678180" cy="5314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2935" y="908890"/>
            <a:ext cx="9729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5745"/>
          <a:stretch>
            <a:fillRect/>
          </a:stretch>
        </p:blipFill>
        <p:spPr>
          <a:xfrm>
            <a:off x="622935" y="692785"/>
            <a:ext cx="7018020" cy="3595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48425" y="2047240"/>
            <a:ext cx="695960" cy="395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207260" y="3210560"/>
            <a:ext cx="1222375" cy="403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5117"/>
          <a:stretch>
            <a:fillRect/>
          </a:stretch>
        </p:blipFill>
        <p:spPr>
          <a:xfrm>
            <a:off x="622935" y="3932555"/>
            <a:ext cx="7018020" cy="2974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4730" y="771525"/>
            <a:ext cx="8686800" cy="591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5895" y="1191895"/>
            <a:ext cx="8648700" cy="562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8472170" y="4869180"/>
            <a:ext cx="562610" cy="502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18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13085" y="5213985"/>
            <a:ext cx="546735" cy="5537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025" y="836500"/>
            <a:ext cx="7509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5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2022-10-11T03:07:00Z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17C9435EA4CC409498D3F2A0556E588F</vt:lpwstr>
  </property>
</Properties>
</file>