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53" r:id="rId18"/>
    <p:sldId id="354" r:id="rId19"/>
    <p:sldId id="344" r:id="rId20"/>
    <p:sldId id="345" r:id="rId21"/>
    <p:sldId id="355" r:id="rId22"/>
    <p:sldId id="356" r:id="rId23"/>
    <p:sldId id="357" r:id="rId24"/>
    <p:sldId id="358" r:id="rId25"/>
    <p:sldId id="350" r:id="rId26"/>
    <p:sldId id="359" r:id="rId27"/>
    <p:sldId id="360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2947670"/>
            <a:ext cx="87439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205" y="45085"/>
            <a:ext cx="7172960" cy="678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03520" y="2710180"/>
            <a:ext cx="696595" cy="402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85050" y="3356610"/>
            <a:ext cx="363855" cy="406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60055" y="6283960"/>
            <a:ext cx="539115" cy="419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09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70370" y="3587750"/>
            <a:ext cx="433070" cy="49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548640"/>
            <a:ext cx="8813800" cy="247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2955290"/>
            <a:ext cx="8813800" cy="390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543925" y="3020060"/>
            <a:ext cx="582295" cy="482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519"/>
          <a:stretch>
            <a:fillRect/>
          </a:stretch>
        </p:blipFill>
        <p:spPr>
          <a:xfrm>
            <a:off x="767080" y="692785"/>
            <a:ext cx="8747760" cy="382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8435" y="3119120"/>
            <a:ext cx="1005840" cy="511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63565" y="3121660"/>
            <a:ext cx="392430" cy="505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282" r="60134"/>
          <a:stretch>
            <a:fillRect/>
          </a:stretch>
        </p:blipFill>
        <p:spPr>
          <a:xfrm>
            <a:off x="2567305" y="2996565"/>
            <a:ext cx="3956050" cy="404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5366"/>
          <a:stretch>
            <a:fillRect/>
          </a:stretch>
        </p:blipFill>
        <p:spPr>
          <a:xfrm>
            <a:off x="695325" y="692150"/>
            <a:ext cx="6748780" cy="357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71115" y="3148965"/>
            <a:ext cx="963295" cy="369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59375" y="3716655"/>
            <a:ext cx="720090" cy="427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730" r="59626"/>
          <a:stretch>
            <a:fillRect/>
          </a:stretch>
        </p:blipFill>
        <p:spPr>
          <a:xfrm>
            <a:off x="2168525" y="4149090"/>
            <a:ext cx="2724785" cy="289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81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743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5200" y="1006475"/>
            <a:ext cx="646239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965200" y="2061210"/>
            <a:ext cx="646239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838835" y="2853055"/>
            <a:ext cx="646239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911225" y="4005580"/>
            <a:ext cx="646239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965200" y="4797425"/>
            <a:ext cx="744728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965200" y="5805805"/>
            <a:ext cx="1067308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0556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2980" y="909320"/>
            <a:ext cx="100774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127125" y="184531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211580" y="270002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271270" y="350139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055370" y="443738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982980" y="5445760"/>
            <a:ext cx="9848850" cy="1214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42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8420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69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2865" y="3956050"/>
            <a:ext cx="503555" cy="530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136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171575" y="836295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1127125" y="170053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171575" y="2564765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127125" y="3241675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055370" y="407670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982980" y="465328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1055370" y="5431155"/>
            <a:ext cx="9848850" cy="1122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11520000" cy="525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171575" y="981075"/>
            <a:ext cx="1087628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1127125" y="184531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055370" y="2925445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055370" y="3861435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055370" y="4848860"/>
            <a:ext cx="9848850" cy="1150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514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171575" y="981075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1127125" y="184531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171575" y="2997200"/>
            <a:ext cx="9848850" cy="1043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271270" y="4365625"/>
            <a:ext cx="1052004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055370" y="5301615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243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171575" y="1125220"/>
            <a:ext cx="9848850" cy="1303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1198880" y="2565400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127125" y="3645535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982980" y="4509135"/>
            <a:ext cx="984885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911225" y="5445760"/>
            <a:ext cx="9848850" cy="1277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93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828245"/>
            <a:ext cx="98640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343025" y="2700020"/>
            <a:ext cx="536384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1415415" y="3500755"/>
            <a:ext cx="536384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343025" y="4211955"/>
            <a:ext cx="536384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271270" y="5085080"/>
            <a:ext cx="536384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271270" y="5890895"/>
            <a:ext cx="536384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211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91565" y="1012825"/>
            <a:ext cx="5471160" cy="12934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1343025" y="2628265"/>
            <a:ext cx="1005141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271270" y="3501390"/>
            <a:ext cx="644144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198880" y="4437380"/>
            <a:ext cx="645350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198880" y="5373370"/>
            <a:ext cx="5363845" cy="1109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96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49365" y="2103120"/>
            <a:ext cx="473075" cy="420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908890"/>
            <a:ext cx="8177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450" y="-27305"/>
            <a:ext cx="7412990" cy="264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75725" y="2030095"/>
            <a:ext cx="621665" cy="590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224"/>
          <a:stretch>
            <a:fillRect/>
          </a:stretch>
        </p:blipFill>
        <p:spPr>
          <a:xfrm>
            <a:off x="3609975" y="2493010"/>
            <a:ext cx="5765800" cy="201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127"/>
          <a:stretch>
            <a:fillRect/>
          </a:stretch>
        </p:blipFill>
        <p:spPr>
          <a:xfrm>
            <a:off x="3287395" y="4364990"/>
            <a:ext cx="6784340" cy="24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19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76700" y="4605655"/>
            <a:ext cx="346075" cy="354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63950" y="5935980"/>
            <a:ext cx="895985" cy="463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440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66180" y="3889375"/>
            <a:ext cx="373380" cy="344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765175"/>
            <a:ext cx="6965950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025" y="3213100"/>
            <a:ext cx="7014210" cy="365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409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00440" y="1076325"/>
            <a:ext cx="1103630" cy="591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82210" y="4163060"/>
            <a:ext cx="4056380" cy="614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2022-10-11T02:19:30Z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F142433CC877418B8C3FEFBA80CF7A77</vt:lpwstr>
  </property>
</Properties>
</file>