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6" r:id="rId13"/>
    <p:sldId id="337" r:id="rId14"/>
    <p:sldId id="338" r:id="rId15"/>
    <p:sldId id="339" r:id="rId16"/>
    <p:sldId id="341" r:id="rId17"/>
    <p:sldId id="343" r:id="rId18"/>
    <p:sldId id="344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2995295"/>
            <a:ext cx="75914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56490"/>
            <a:ext cx="11520000" cy="4126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4644595"/>
            <a:ext cx="11520000" cy="207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727055" y="5697220"/>
            <a:ext cx="644525" cy="713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8835" y="980645"/>
            <a:ext cx="9275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53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69050" y="2143125"/>
            <a:ext cx="377825" cy="392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288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99810" y="2593975"/>
            <a:ext cx="429260" cy="407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548640"/>
            <a:ext cx="8818880" cy="316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19356" y="2996343"/>
            <a:ext cx="542677" cy="486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290"/>
          <a:stretch>
            <a:fillRect/>
          </a:stretch>
        </p:blipFill>
        <p:spPr>
          <a:xfrm>
            <a:off x="1686560" y="3500755"/>
            <a:ext cx="8818880" cy="74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991360" y="3644900"/>
            <a:ext cx="449580" cy="391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7607935" y="3550920"/>
            <a:ext cx="937895" cy="485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7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2"/>
          <a:stretch>
            <a:fillRect/>
          </a:stretch>
        </p:blipFill>
        <p:spPr>
          <a:xfrm>
            <a:off x="1686560" y="4077335"/>
            <a:ext cx="8818880" cy="275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760"/>
          <a:stretch>
            <a:fillRect/>
          </a:stretch>
        </p:blipFill>
        <p:spPr>
          <a:xfrm>
            <a:off x="720090" y="684530"/>
            <a:ext cx="6885940" cy="341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93840" y="3672840"/>
            <a:ext cx="495300" cy="448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0784" r="13925"/>
          <a:stretch>
            <a:fillRect/>
          </a:stretch>
        </p:blipFill>
        <p:spPr>
          <a:xfrm>
            <a:off x="622935" y="3645535"/>
            <a:ext cx="5927090" cy="225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5340" b="48064"/>
          <a:stretch>
            <a:fillRect/>
          </a:stretch>
        </p:blipFill>
        <p:spPr>
          <a:xfrm>
            <a:off x="1127125" y="5661660"/>
            <a:ext cx="3807460" cy="121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945" r="41832"/>
          <a:stretch>
            <a:fillRect/>
          </a:stretch>
        </p:blipFill>
        <p:spPr>
          <a:xfrm>
            <a:off x="5304155" y="5706110"/>
            <a:ext cx="4050030" cy="116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2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22435" y="2748280"/>
            <a:ext cx="617855" cy="458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51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48855" y="1751965"/>
            <a:ext cx="471805" cy="380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55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24600" y="2983865"/>
            <a:ext cx="1350645" cy="647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57425" y="5784215"/>
            <a:ext cx="1386205" cy="647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02655" y="4794250"/>
            <a:ext cx="1254125" cy="641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80965" y="5737225"/>
            <a:ext cx="605155" cy="641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3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38185" y="2390775"/>
            <a:ext cx="426085" cy="511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389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78880" y="3142615"/>
            <a:ext cx="315595" cy="342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28245"/>
            <a:ext cx="11520000" cy="951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1557860"/>
            <a:ext cx="11520000" cy="5076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712450" y="5843905"/>
            <a:ext cx="564515" cy="509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8835" y="909525"/>
            <a:ext cx="10378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081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88050" y="2625090"/>
            <a:ext cx="293370" cy="325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7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5460" y="3115945"/>
            <a:ext cx="591820" cy="481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2022-10-11T02:04:24Z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15052A8E2C7A4C8A8A9A4E051B9CC0CA</vt:lpwstr>
  </property>
</Properties>
</file>