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6" r:id="rId18"/>
    <p:sldId id="342" r:id="rId19"/>
    <p:sldId id="343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2952750"/>
            <a:ext cx="89249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7385" y="2829560"/>
            <a:ext cx="520065" cy="450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9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72000" y="1987550"/>
            <a:ext cx="2512695" cy="60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2792300"/>
            <a:ext cx="11520000" cy="175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9839960" y="3869055"/>
            <a:ext cx="654685" cy="467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5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0995" y="3895090"/>
            <a:ext cx="1452245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77745" y="4838700"/>
            <a:ext cx="1440180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68020"/>
            <a:ext cx="5895340" cy="618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62650" y="2708910"/>
            <a:ext cx="360680" cy="363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97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33185" y="1686560"/>
            <a:ext cx="294640" cy="279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02000" y="3862070"/>
            <a:ext cx="1894205" cy="427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620395"/>
            <a:ext cx="8115300" cy="343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4004945"/>
            <a:ext cx="6348095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8"/>
          <p:cNvSpPr/>
          <p:nvPr/>
        </p:nvSpPr>
        <p:spPr bwMode="white">
          <a:xfrm>
            <a:off x="1487170" y="6429375"/>
            <a:ext cx="2999105" cy="396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50" y="4004945"/>
            <a:ext cx="402844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40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305688" y="6237372"/>
            <a:ext cx="2090770" cy="320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3573145"/>
            <a:ext cx="50006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4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8980" y="3268980"/>
            <a:ext cx="523240" cy="49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5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21470" y="1868170"/>
            <a:ext cx="542925" cy="559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080" y="837135"/>
            <a:ext cx="10474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20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74310" y="3867084"/>
            <a:ext cx="248600" cy="205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05860" y="4377055"/>
            <a:ext cx="225425" cy="233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811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09644" y="2643422"/>
            <a:ext cx="2064623" cy="308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12125" y="4715510"/>
            <a:ext cx="777875" cy="374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78990" y="5356225"/>
            <a:ext cx="6970395" cy="465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085975" y="6059170"/>
            <a:ext cx="1532255" cy="444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474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95930" y="2796540"/>
            <a:ext cx="728345" cy="363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81070" y="5157470"/>
            <a:ext cx="986790" cy="50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27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66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81245" y="5736590"/>
            <a:ext cx="749935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256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21680" y="2414270"/>
            <a:ext cx="1163955" cy="521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18095" y="4616450"/>
            <a:ext cx="1174750" cy="535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20965" y="5426075"/>
            <a:ext cx="1203325" cy="448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4820" y="3119120"/>
            <a:ext cx="628650" cy="550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6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93350" y="4632325"/>
            <a:ext cx="581660" cy="495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79334CB328344A5C8E66D32E3E7C6A46</vt:lpwstr>
  </property>
</Properties>
</file>