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33" r:id="rId11"/>
    <p:sldId id="335" r:id="rId12"/>
    <p:sldId id="336" r:id="rId13"/>
    <p:sldId id="337" r:id="rId14"/>
    <p:sldId id="338" r:id="rId15"/>
    <p:sldId id="339" r:id="rId16"/>
    <p:sldId id="341" r:id="rId17"/>
    <p:sldId id="342" r:id="rId18"/>
    <p:sldId id="343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5695" y="2995295"/>
            <a:ext cx="74199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250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43165" y="4742180"/>
            <a:ext cx="450215" cy="419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9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98330" y="5860415"/>
            <a:ext cx="569595" cy="5448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225" y="908890"/>
            <a:ext cx="7193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41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71445" y="2463165"/>
            <a:ext cx="1104265" cy="579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081530" y="4578350"/>
            <a:ext cx="1771015" cy="533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684735"/>
            <a:ext cx="11520000" cy="893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080" y="1629615"/>
            <a:ext cx="11520000" cy="5451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520000" cy="5051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15990" y="2062480"/>
            <a:ext cx="1656715" cy="5473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359400" y="3111500"/>
            <a:ext cx="1685290" cy="5473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053195" y="5274945"/>
            <a:ext cx="1351915" cy="4622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52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172460" y="1713865"/>
            <a:ext cx="1106805" cy="452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583430" y="2420620"/>
            <a:ext cx="1062355" cy="4070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466715" y="3794125"/>
            <a:ext cx="731520" cy="452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35" y="476250"/>
            <a:ext cx="6082030" cy="6421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23610" y="1700530"/>
            <a:ext cx="375920" cy="381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327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15785" y="4759960"/>
            <a:ext cx="487680" cy="4578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5638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85560" y="2252345"/>
            <a:ext cx="345440" cy="4095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01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54340" y="2874010"/>
            <a:ext cx="433705" cy="4445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1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31805" y="2261870"/>
            <a:ext cx="668655" cy="5353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7420" b="47433"/>
          <a:stretch>
            <a:fillRect/>
          </a:stretch>
        </p:blipFill>
        <p:spPr>
          <a:xfrm>
            <a:off x="1198880" y="4940935"/>
            <a:ext cx="5732780" cy="210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3421" r="51439"/>
          <a:stretch>
            <a:fillRect/>
          </a:stretch>
        </p:blipFill>
        <p:spPr>
          <a:xfrm>
            <a:off x="6731000" y="5036820"/>
            <a:ext cx="5294630" cy="186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093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96760" y="2067560"/>
            <a:ext cx="707390" cy="3994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12010" y="2927350"/>
            <a:ext cx="1915160" cy="443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163320" y="4697730"/>
            <a:ext cx="2387600" cy="4610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195" y="4293235"/>
            <a:ext cx="5159375" cy="2524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444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31100" y="4632325"/>
            <a:ext cx="441960" cy="441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84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97875" y="4441190"/>
            <a:ext cx="454660" cy="4006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548640"/>
            <a:ext cx="10323830" cy="3705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24060" y="1772285"/>
            <a:ext cx="556260" cy="5340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6505" y="4318635"/>
            <a:ext cx="10323830" cy="2715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2022-10-10T12:46:25Z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0925F552D3AA43239F7E96017393B056</vt:lpwstr>
  </property>
</Properties>
</file>