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6" r:id="rId22"/>
    <p:sldId id="347" r:id="rId23"/>
    <p:sldId id="348" r:id="rId24"/>
    <p:sldId id="349" r:id="rId25"/>
    <p:sldId id="351" r:id="rId26"/>
    <p:sldId id="352" r:id="rId27"/>
    <p:sldId id="353" r:id="rId28"/>
    <p:sldId id="354" r:id="rId29"/>
    <p:sldId id="355" r:id="rId30"/>
    <p:sldId id="356" r:id="rId31"/>
    <p:sldId id="358" r:id="rId32"/>
    <p:sldId id="359" r:id="rId33"/>
    <p:sldId id="360" r:id="rId34"/>
    <p:sldId id="361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96" r:id="rId43"/>
    <p:sldId id="372" r:id="rId44"/>
    <p:sldId id="374" r:id="rId45"/>
    <p:sldId id="375" r:id="rId46"/>
    <p:sldId id="376" r:id="rId47"/>
    <p:sldId id="377" r:id="rId48"/>
    <p:sldId id="378" r:id="rId49"/>
    <p:sldId id="380" r:id="rId50"/>
    <p:sldId id="381" r:id="rId51"/>
    <p:sldId id="382" r:id="rId52"/>
    <p:sldId id="383" r:id="rId53"/>
    <p:sldId id="384" r:id="rId54"/>
    <p:sldId id="385" r:id="rId55"/>
    <p:sldId id="386" r:id="rId56"/>
    <p:sldId id="387" r:id="rId57"/>
    <p:sldId id="389" r:id="rId58"/>
    <p:sldId id="390" r:id="rId59"/>
    <p:sldId id="391" r:id="rId60"/>
    <p:sldId id="392" r:id="rId61"/>
    <p:sldId id="393" r:id="rId62"/>
    <p:sldId id="394" r:id="rId63"/>
    <p:sldId id="395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380"/>
        <p:guide pos="40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2962275"/>
            <a:ext cx="87725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836295"/>
            <a:ext cx="8492490" cy="594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7319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09825" y="1539240"/>
            <a:ext cx="715645" cy="394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68165" y="3347720"/>
            <a:ext cx="3308985" cy="40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828245"/>
            <a:ext cx="8812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13985" y="1695450"/>
            <a:ext cx="568325" cy="419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85125" y="3822700"/>
            <a:ext cx="1146810" cy="521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45705" y="5284470"/>
            <a:ext cx="1063625" cy="501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764540"/>
            <a:ext cx="6525260" cy="588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0" y="2924810"/>
            <a:ext cx="6177280" cy="382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470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5145" y="3051175"/>
            <a:ext cx="3395345" cy="548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93375" y="4911090"/>
            <a:ext cx="704215" cy="548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290" y="692785"/>
            <a:ext cx="6588125" cy="61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8245" y="1124790"/>
            <a:ext cx="6487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3456305" y="3310255"/>
            <a:ext cx="788670" cy="303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2541270" y="5939790"/>
            <a:ext cx="725170" cy="353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69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83850" y="4774565"/>
            <a:ext cx="1339850" cy="640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67205" y="5718810"/>
            <a:ext cx="2668905" cy="640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5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26000" y="4135120"/>
            <a:ext cx="45275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92275" y="4824730"/>
            <a:ext cx="461645" cy="408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94965" y="5467985"/>
            <a:ext cx="96583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8596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146290" y="1806575"/>
            <a:ext cx="2254250" cy="436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02460" y="2524760"/>
            <a:ext cx="2254885" cy="476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486660" y="5384165"/>
            <a:ext cx="900430" cy="413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806440" y="5384165"/>
            <a:ext cx="3634105" cy="413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029460" y="6095365"/>
            <a:ext cx="1785620" cy="450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905" y="692150"/>
            <a:ext cx="10742930" cy="202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8985" y="2443480"/>
            <a:ext cx="10742930" cy="43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510905" y="4173220"/>
            <a:ext cx="1921510" cy="678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4861560" y="5184140"/>
            <a:ext cx="6393815" cy="541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1991360" y="5949315"/>
            <a:ext cx="2416175" cy="64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65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706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18935" y="979805"/>
            <a:ext cx="1219200" cy="472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39135" y="3197860"/>
            <a:ext cx="461010" cy="368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70315" y="5302885"/>
            <a:ext cx="584835" cy="45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97075" y="5996940"/>
            <a:ext cx="594360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1001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02865" y="5168900"/>
            <a:ext cx="603250" cy="456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225" y="628220"/>
            <a:ext cx="11520000" cy="555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2980" y="6021910"/>
            <a:ext cx="11520000" cy="94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221345" y="6118225"/>
            <a:ext cx="803910" cy="557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66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30880" y="1927860"/>
            <a:ext cx="5916930" cy="64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17970" y="5843270"/>
            <a:ext cx="328930" cy="521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9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2505" y="760730"/>
            <a:ext cx="6964680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15" y="836295"/>
            <a:ext cx="6352540" cy="312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707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47080" y="5071110"/>
            <a:ext cx="4378960" cy="553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32965" y="5876925"/>
            <a:ext cx="902970" cy="543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12870" y="5949315"/>
            <a:ext cx="2499360" cy="488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71755"/>
            <a:ext cx="11520000" cy="369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77995" y="3928110"/>
            <a:ext cx="3413125" cy="561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548640"/>
            <a:ext cx="9848850" cy="178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115" y="2060575"/>
            <a:ext cx="9848850" cy="487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9048115" y="3006725"/>
            <a:ext cx="894715" cy="472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9264015" y="5506720"/>
            <a:ext cx="561975" cy="436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138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12415" y="1772285"/>
            <a:ext cx="7753985" cy="565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36115" y="2606040"/>
            <a:ext cx="4054475" cy="54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321560" y="5134610"/>
            <a:ext cx="2228215" cy="513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668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23910" y="2394585"/>
            <a:ext cx="624205" cy="5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60930" y="6055360"/>
            <a:ext cx="691515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692785"/>
            <a:ext cx="658495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3448050"/>
            <a:ext cx="3346450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306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22115" y="2114550"/>
            <a:ext cx="2964815" cy="604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78810" y="3930650"/>
            <a:ext cx="558165" cy="645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90695" y="5796280"/>
            <a:ext cx="6141720" cy="670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7195" y="116205"/>
            <a:ext cx="7327900" cy="251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3459"/>
          <a:stretch>
            <a:fillRect/>
          </a:stretch>
        </p:blipFill>
        <p:spPr>
          <a:xfrm>
            <a:off x="2927350" y="2628265"/>
            <a:ext cx="7071360" cy="192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3503930" y="3907790"/>
            <a:ext cx="795655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7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5324"/>
          <a:stretch>
            <a:fillRect/>
          </a:stretch>
        </p:blipFill>
        <p:spPr>
          <a:xfrm>
            <a:off x="2957195" y="5300980"/>
            <a:ext cx="7071360" cy="12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3"/>
          <p:cNvSpPr/>
          <p:nvPr/>
        </p:nvSpPr>
        <p:spPr bwMode="white">
          <a:xfrm>
            <a:off x="7463790" y="5398770"/>
            <a:ext cx="2076450" cy="451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4"/>
          <p:cNvSpPr/>
          <p:nvPr/>
        </p:nvSpPr>
        <p:spPr bwMode="white">
          <a:xfrm>
            <a:off x="3479430" y="6085200"/>
            <a:ext cx="2786531" cy="345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10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101" t="37128" r="29305" b="23716"/>
          <a:stretch>
            <a:fillRect/>
          </a:stretch>
        </p:blipFill>
        <p:spPr>
          <a:xfrm>
            <a:off x="5654675" y="3865245"/>
            <a:ext cx="2298700" cy="153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90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996565"/>
            <a:ext cx="510413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637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06578" y="6054522"/>
            <a:ext cx="2445138" cy="366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08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605" y="4147820"/>
            <a:ext cx="2903220" cy="588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82140" y="5062220"/>
            <a:ext cx="7218680" cy="72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4059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91090" y="3235325"/>
            <a:ext cx="1250950" cy="470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12150" y="4255770"/>
            <a:ext cx="935355" cy="459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837135"/>
            <a:ext cx="11520000" cy="572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386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02865" y="2959735"/>
            <a:ext cx="9182735" cy="64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22170" y="4087495"/>
            <a:ext cx="730885" cy="511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774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88080" y="2292350"/>
            <a:ext cx="430530" cy="387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61360" y="5421630"/>
            <a:ext cx="982345" cy="480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621030"/>
            <a:ext cx="6949440" cy="488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4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4869180"/>
            <a:ext cx="4244340" cy="200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4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836500"/>
            <a:ext cx="7665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6044565" y="5347970"/>
            <a:ext cx="1645920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08685"/>
            <a:ext cx="60198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620395"/>
            <a:ext cx="8886190" cy="1693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7980" y="1556385"/>
            <a:ext cx="637540" cy="43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2313940"/>
            <a:ext cx="8809990" cy="444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414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75425" y="2527300"/>
            <a:ext cx="2096135" cy="400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65085" y="3921760"/>
            <a:ext cx="1228725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98345" y="4645025"/>
            <a:ext cx="4706620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61130" y="5326380"/>
            <a:ext cx="4983480" cy="482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946275" y="6084570"/>
            <a:ext cx="5913120" cy="44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00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27320" y="2121535"/>
            <a:ext cx="1990090" cy="543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34145" y="4167505"/>
            <a:ext cx="754380" cy="432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65750" y="5081270"/>
            <a:ext cx="944245" cy="577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275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76545" y="2922905"/>
            <a:ext cx="1080135" cy="635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26480" y="4859020"/>
            <a:ext cx="4262120" cy="6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125" y="620395"/>
            <a:ext cx="7339965" cy="134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1772920"/>
            <a:ext cx="7299960" cy="483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2980" y="908890"/>
            <a:ext cx="7870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060" y="900000"/>
            <a:ext cx="697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21255" y="1503680"/>
            <a:ext cx="1406525" cy="361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02655" y="1496060"/>
            <a:ext cx="1805305" cy="376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52955" y="2098040"/>
            <a:ext cx="2475865" cy="361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07840" y="4473575"/>
            <a:ext cx="2118995" cy="361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75535" y="5655310"/>
            <a:ext cx="3899535" cy="361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395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08690" y="2065020"/>
            <a:ext cx="805180" cy="517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97710" y="3002915"/>
            <a:ext cx="3051175" cy="54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84525" y="3945255"/>
            <a:ext cx="2374265" cy="555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70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11520000" cy="419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61455" y="3140075"/>
            <a:ext cx="1384300" cy="633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10571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7625" y="3945890"/>
            <a:ext cx="689610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11375" y="4907280"/>
            <a:ext cx="66611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57270" y="5867400"/>
            <a:ext cx="1381125" cy="549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828245"/>
            <a:ext cx="7850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45740" y="4559935"/>
            <a:ext cx="958215" cy="42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025" y="836500"/>
            <a:ext cx="6862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450" y="-99695"/>
            <a:ext cx="7722870" cy="355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0890" y="3454400"/>
            <a:ext cx="7722870" cy="349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031990" y="4220845"/>
            <a:ext cx="1481455" cy="419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28234" y="4868373"/>
            <a:ext cx="1685157" cy="485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15567" y="5588631"/>
            <a:ext cx="599801" cy="447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985510" y="6236970"/>
            <a:ext cx="1560195" cy="4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26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14270" y="6122670"/>
            <a:ext cx="491490" cy="373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640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37065" y="2080260"/>
            <a:ext cx="845820" cy="517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283190" y="3940810"/>
            <a:ext cx="524510" cy="553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82165" y="4890770"/>
            <a:ext cx="2156460" cy="564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714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20720" y="5443220"/>
            <a:ext cx="4627245" cy="390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34540" y="6081395"/>
            <a:ext cx="2047875" cy="390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0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92785"/>
            <a:ext cx="10613390" cy="36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84105" y="2565400"/>
            <a:ext cx="579120" cy="454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350" y="3789045"/>
            <a:ext cx="7114540" cy="316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828245"/>
            <a:ext cx="7992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53125" y="1718945"/>
            <a:ext cx="254000" cy="344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03115" y="2385695"/>
            <a:ext cx="1327785" cy="429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44490" y="5231130"/>
            <a:ext cx="447040" cy="438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57925" y="5969635"/>
            <a:ext cx="432435" cy="404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118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3"/>
          <p:cNvSpPr/>
          <p:nvPr/>
        </p:nvSpPr>
        <p:spPr bwMode="white">
          <a:xfrm>
            <a:off x="9652000" y="4184015"/>
            <a:ext cx="1310005" cy="579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3345" y="828245"/>
            <a:ext cx="7223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10865" y="2867660"/>
            <a:ext cx="273050" cy="354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50460" y="5379720"/>
            <a:ext cx="1320800" cy="46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71755"/>
            <a:ext cx="11520000" cy="475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45685" y="2096770"/>
            <a:ext cx="939165" cy="523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20300" y="4140835"/>
            <a:ext cx="499110" cy="347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166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47100" y="5066665"/>
            <a:ext cx="1079500" cy="557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1003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6160" y="3421380"/>
            <a:ext cx="520065" cy="494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2022-10-11T03:45:55Z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8875543E4FD04D1A81E150DA2331485E</vt:lpwstr>
  </property>
</Properties>
</file>