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48" d="100"/>
          <a:sy n="48" d="100"/>
        </p:scale>
        <p:origin x="924" y="42"/>
      </p:cViewPr>
      <p:guideLst>
        <p:guide orient="horz" pos="1997"/>
        <p:guide pos="389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6825" y="1824355"/>
            <a:ext cx="9658350" cy="120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1045" y="3794760"/>
            <a:ext cx="5629275" cy="990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5795" y="900000"/>
            <a:ext cx="98275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108700" y="5124450"/>
            <a:ext cx="2988945" cy="4464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232910" y="6010275"/>
            <a:ext cx="2883535" cy="4032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7549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362190" y="2824480"/>
            <a:ext cx="466725" cy="4908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362190" y="4825365"/>
            <a:ext cx="466725" cy="4908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0861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223500" y="2179320"/>
            <a:ext cx="701040" cy="6388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3396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979285" y="4843145"/>
            <a:ext cx="480695" cy="4406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726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91495" y="3925570"/>
            <a:ext cx="562610" cy="5848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001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74985" y="3275330"/>
            <a:ext cx="541020" cy="5124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9931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44505" y="3162300"/>
            <a:ext cx="542925" cy="5651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9345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299335" y="1082040"/>
            <a:ext cx="554990" cy="635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382510" y="2061845"/>
            <a:ext cx="589915" cy="5461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9949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NmQzNmU1NDcyNzk1MWFlZmEzOWY4MDU4MWYxYzEyOG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2022-10-10T12:40:19Z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2052-11.1.0.12313</vt:lpwstr>
  </property>
  <property fmtid="{D5CDD505-2E9C-101B-9397-08002B2CF9AE}" pid="3" name="ICV">
    <vt:lpwstr>ED189BA890D9455F8797ABB17563343D</vt:lpwstr>
  </property>
</Properties>
</file>