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190"/>
        <p:guide pos="37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0450" y="3061970"/>
            <a:ext cx="499110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287"/>
          <a:stretch>
            <a:fillRect/>
          </a:stretch>
        </p:blipFill>
        <p:spPr>
          <a:xfrm>
            <a:off x="1391920" y="764540"/>
            <a:ext cx="7787640" cy="5899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1310" y="189230"/>
            <a:ext cx="6103620" cy="6576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39735" y="1700530"/>
            <a:ext cx="415925" cy="3625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835" y="692785"/>
            <a:ext cx="5938520" cy="606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952490" y="2204720"/>
            <a:ext cx="404495" cy="4368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89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32065" y="3621405"/>
            <a:ext cx="523240" cy="4622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180" y="981280"/>
            <a:ext cx="11520000" cy="5584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093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66365" y="1736090"/>
            <a:ext cx="1950085" cy="4794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37995" y="3889375"/>
            <a:ext cx="921385" cy="4794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812405" y="5330190"/>
            <a:ext cx="930275" cy="4699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9990"/>
          <a:stretch>
            <a:fillRect/>
          </a:stretch>
        </p:blipFill>
        <p:spPr>
          <a:xfrm>
            <a:off x="1055370" y="476250"/>
            <a:ext cx="6130290" cy="3894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11900" y="2132965"/>
            <a:ext cx="377190" cy="3644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0205"/>
          <a:stretch>
            <a:fillRect/>
          </a:stretch>
        </p:blipFill>
        <p:spPr>
          <a:xfrm>
            <a:off x="1055370" y="4311650"/>
            <a:ext cx="6130290" cy="2582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0781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05890" y="3781425"/>
            <a:ext cx="1546860" cy="3556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36825" y="4946015"/>
            <a:ext cx="767080" cy="3556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618740" y="5595620"/>
            <a:ext cx="760730" cy="3619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8940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050790" y="2688590"/>
            <a:ext cx="842645" cy="4159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833245" y="3263265"/>
            <a:ext cx="2143125" cy="423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85000" y="3839210"/>
            <a:ext cx="391795" cy="423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17905" y="4429760"/>
            <a:ext cx="406400" cy="4076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692775" y="4420870"/>
            <a:ext cx="856615" cy="423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050030" y="4996815"/>
            <a:ext cx="1299210" cy="423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5828030" y="5578475"/>
            <a:ext cx="1299210" cy="423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2980" y="908890"/>
            <a:ext cx="77172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125" y="620395"/>
            <a:ext cx="9871710" cy="3340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1677"/>
          <a:stretch>
            <a:fillRect/>
          </a:stretch>
        </p:blipFill>
        <p:spPr>
          <a:xfrm>
            <a:off x="1631315" y="3789045"/>
            <a:ext cx="9871710" cy="879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9695815" y="4076700"/>
            <a:ext cx="580390" cy="510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pic>
        <p:nvPicPr>
          <p:cNvPr id="6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810"/>
          <a:stretch>
            <a:fillRect/>
          </a:stretch>
        </p:blipFill>
        <p:spPr>
          <a:xfrm>
            <a:off x="3071495" y="4040505"/>
            <a:ext cx="7317740" cy="2817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325" y="980645"/>
            <a:ext cx="9045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971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54595" y="994410"/>
            <a:ext cx="340995" cy="411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260600" y="2214245"/>
            <a:ext cx="1596390" cy="478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966085" y="2845435"/>
            <a:ext cx="3884295" cy="4895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009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96805" y="4301490"/>
            <a:ext cx="564515" cy="5467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17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1030"/>
          <a:stretch>
            <a:fillRect/>
          </a:stretch>
        </p:blipFill>
        <p:spPr>
          <a:xfrm>
            <a:off x="1198880" y="4725670"/>
            <a:ext cx="11478260" cy="850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10632440" y="4797425"/>
            <a:ext cx="522605" cy="5683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2022-10-10T08:47:06Z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EAC9E85D94764FDBAC2C5421DB4A3882</vt:lpwstr>
  </property>
</Properties>
</file>