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41" r:id="rId17"/>
    <p:sldId id="34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3009900"/>
            <a:ext cx="57054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2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96730" y="4991100"/>
            <a:ext cx="630555" cy="589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54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5465" y="5873115"/>
            <a:ext cx="544830" cy="516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908890"/>
            <a:ext cx="9094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2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99730" y="2066290"/>
            <a:ext cx="1195705" cy="601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61805" y="3083560"/>
            <a:ext cx="1835150" cy="62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57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04615" y="1788795"/>
            <a:ext cx="339725" cy="38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39670" y="2508250"/>
            <a:ext cx="339725" cy="38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43880" y="3873500"/>
            <a:ext cx="1414145" cy="502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28245"/>
            <a:ext cx="7588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9346" y="4436088"/>
            <a:ext cx="1925342" cy="2886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076700"/>
            <a:ext cx="4757420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566420"/>
            <a:ext cx="5843270" cy="629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94705" y="2780665"/>
            <a:ext cx="403225" cy="365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92785"/>
            <a:ext cx="5848350" cy="60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25820" y="2708910"/>
            <a:ext cx="339725" cy="30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28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05905" y="1672590"/>
            <a:ext cx="384810" cy="356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86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38775" y="3548380"/>
            <a:ext cx="744855" cy="459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75830" y="4199890"/>
            <a:ext cx="368935" cy="441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80770" y="4839970"/>
            <a:ext cx="349885" cy="450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34870" y="5490210"/>
            <a:ext cx="1119505" cy="441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26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93415" y="2273300"/>
            <a:ext cx="852170" cy="464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43810" y="3535680"/>
            <a:ext cx="874395" cy="483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30675" y="6082030"/>
            <a:ext cx="837565" cy="483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52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39280" y="3618865"/>
            <a:ext cx="359410" cy="376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9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76180" y="2187575"/>
            <a:ext cx="589915" cy="449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692150"/>
            <a:ext cx="8355330" cy="485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11675" y="3500755"/>
            <a:ext cx="521970" cy="532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025" y="5516880"/>
            <a:ext cx="8216900" cy="141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405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93790" y="1553845"/>
            <a:ext cx="404495" cy="475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2022-10-10T07:22:34Z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83659E4992FC4513A682AA0CE9D84D25</vt:lpwstr>
  </property>
</Properties>
</file>