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6" r:id="rId13"/>
    <p:sldId id="337" r:id="rId14"/>
    <p:sldId id="338" r:id="rId15"/>
    <p:sldId id="339" r:id="rId16"/>
    <p:sldId id="340" r:id="rId17"/>
    <p:sldId id="345" r:id="rId18"/>
    <p:sldId id="343" r:id="rId19"/>
    <p:sldId id="344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9925" y="3028950"/>
            <a:ext cx="57721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8880" y="692150"/>
            <a:ext cx="8303260" cy="3430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16565" y="2109470"/>
            <a:ext cx="636905" cy="5511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5942"/>
          <a:stretch>
            <a:fillRect/>
          </a:stretch>
        </p:blipFill>
        <p:spPr>
          <a:xfrm>
            <a:off x="1558925" y="4123055"/>
            <a:ext cx="8265160" cy="1413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6062" r="58067"/>
          <a:stretch>
            <a:fillRect/>
          </a:stretch>
        </p:blipFill>
        <p:spPr>
          <a:xfrm>
            <a:off x="2783205" y="5229225"/>
            <a:ext cx="2245360" cy="1718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5853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692140" y="1941195"/>
            <a:ext cx="431800" cy="3873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777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82610" y="2419985"/>
            <a:ext cx="542925" cy="5715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180" y="909525"/>
            <a:ext cx="11520000" cy="5643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169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64180" y="2693670"/>
            <a:ext cx="473075" cy="4324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603115" y="3529965"/>
            <a:ext cx="462280" cy="4324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313045" y="5087620"/>
            <a:ext cx="1209675" cy="5772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3205" y="116205"/>
            <a:ext cx="6811010" cy="572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7395" y="620395"/>
            <a:ext cx="6626860" cy="6128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5159375" y="2204720"/>
            <a:ext cx="507365" cy="3429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3"/>
          <p:cNvSpPr/>
          <p:nvPr/>
        </p:nvSpPr>
        <p:spPr bwMode="white">
          <a:xfrm>
            <a:off x="8479790" y="2741295"/>
            <a:ext cx="483870" cy="3397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4187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1247283" y="6261277"/>
            <a:ext cx="1882278" cy="2821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3213100"/>
            <a:ext cx="5972175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612980"/>
            <a:ext cx="91814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496175" y="4429760"/>
            <a:ext cx="902970" cy="5035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966710" y="5144770"/>
            <a:ext cx="902970" cy="4940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828245"/>
            <a:ext cx="9590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01165" y="1864360"/>
            <a:ext cx="442595" cy="4133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32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83525" y="2840355"/>
            <a:ext cx="528320" cy="5365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77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2285" y="900000"/>
            <a:ext cx="11520000" cy="5534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33335" y="1027430"/>
            <a:ext cx="4231640" cy="665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017395" y="1965960"/>
            <a:ext cx="587375" cy="6388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834130" y="2899410"/>
            <a:ext cx="1477645" cy="6388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703320" y="4752975"/>
            <a:ext cx="567055" cy="6007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516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807970" y="4644390"/>
            <a:ext cx="2519680" cy="455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715895" y="6056630"/>
            <a:ext cx="1933575" cy="455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150" y="762635"/>
            <a:ext cx="8224520" cy="1263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370" y="1916430"/>
            <a:ext cx="8046720" cy="4891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7607935" y="2132965"/>
            <a:ext cx="459105" cy="4095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71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180" y="908890"/>
            <a:ext cx="102713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09785" y="1887855"/>
            <a:ext cx="486410" cy="4832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056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85480" y="3196590"/>
            <a:ext cx="464185" cy="5124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2022-10-10T07:33:44Z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F1494EEB60784026850A3136FADB5F6D</vt:lpwstr>
  </property>
</Properties>
</file>