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43" r:id="rId14"/>
    <p:sldId id="336" r:id="rId15"/>
    <p:sldId id="337" r:id="rId16"/>
    <p:sldId id="339" r:id="rId17"/>
    <p:sldId id="340" r:id="rId18"/>
    <p:sldId id="341" r:id="rId19"/>
    <p:sldId id="342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380"/>
        <p:guide pos="40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345" y="2990850"/>
            <a:ext cx="84486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01129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91375" y="1911350"/>
            <a:ext cx="526415" cy="379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60955" y="3592195"/>
            <a:ext cx="367665" cy="360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18405" y="6033135"/>
            <a:ext cx="1947545" cy="472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37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8611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26030" y="1692275"/>
            <a:ext cx="1360170" cy="513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45225" y="2406650"/>
            <a:ext cx="1423670" cy="534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15085" y="5408295"/>
            <a:ext cx="8793480" cy="474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1437640" y="6092825"/>
            <a:ext cx="8793480" cy="474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75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22260" y="2531110"/>
            <a:ext cx="482600" cy="478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620395"/>
            <a:ext cx="9264650" cy="239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2924810"/>
            <a:ext cx="9264650" cy="3820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6887771" y="3017019"/>
            <a:ext cx="1142479" cy="4856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7535789" y="4509269"/>
            <a:ext cx="1142479" cy="4856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1716405" y="6092825"/>
            <a:ext cx="1306830" cy="485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18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93580" y="2765425"/>
            <a:ext cx="488950" cy="537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5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32800" y="1831340"/>
            <a:ext cx="542290" cy="527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26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81910" y="5036820"/>
            <a:ext cx="797560" cy="399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92425" y="6202045"/>
            <a:ext cx="1152525" cy="368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350770" y="3903980"/>
            <a:ext cx="2598420" cy="581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75180" y="5763260"/>
            <a:ext cx="1196340" cy="630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43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73290" y="3587750"/>
            <a:ext cx="459740" cy="424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08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93940" y="1612265"/>
            <a:ext cx="483235" cy="489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87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86150" y="4732020"/>
            <a:ext cx="1472565" cy="708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11960" y="5666105"/>
            <a:ext cx="1412240" cy="695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0650" y="3023235"/>
            <a:ext cx="1858645" cy="530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07505" y="3749040"/>
            <a:ext cx="1267460" cy="509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86635" y="5875655"/>
            <a:ext cx="1203960" cy="520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09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745" y="3929380"/>
            <a:ext cx="587375" cy="566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05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04695" y="5321935"/>
            <a:ext cx="440690" cy="539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66545" y="6077585"/>
            <a:ext cx="467360" cy="473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90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7881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02985" y="4855845"/>
            <a:ext cx="1564640" cy="445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2022-10-11T01:58:47Z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F7A8F26590644F91A70325C281B0FE69</vt:lpwstr>
  </property>
</Properties>
</file>