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40" r:id="rId17"/>
    <p:sldId id="341" r:id="rId18"/>
    <p:sldId id="342" r:id="rId19"/>
    <p:sldId id="343" r:id="rId20"/>
    <p:sldId id="344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8" d="100"/>
          <a:sy n="48" d="100"/>
        </p:scale>
        <p:origin x="888" y="42"/>
      </p:cViewPr>
      <p:guideLst>
        <p:guide orient="horz" pos="2270"/>
        <p:guide pos="399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2971800"/>
            <a:ext cx="93345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4040" y="900000"/>
            <a:ext cx="11520000" cy="3865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654935" y="2152650"/>
            <a:ext cx="314325" cy="4152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262110" y="3068955"/>
            <a:ext cx="1094740" cy="5295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7550" y="900000"/>
            <a:ext cx="96936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684645" y="3515360"/>
            <a:ext cx="3564890" cy="5359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158365" y="4333875"/>
            <a:ext cx="5832475" cy="5359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623185" y="5978525"/>
            <a:ext cx="3204210" cy="5359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225" y="692785"/>
            <a:ext cx="7849235" cy="6165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96232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542540" y="2696845"/>
            <a:ext cx="421640" cy="5048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700395" y="5137150"/>
            <a:ext cx="4422140" cy="5251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073910" y="5948680"/>
            <a:ext cx="5106035" cy="5251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85570" y="692150"/>
            <a:ext cx="9420860" cy="5393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447665" y="2420620"/>
            <a:ext cx="4623435" cy="4451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063115" y="3192145"/>
            <a:ext cx="5330190" cy="4737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359150" y="4796790"/>
            <a:ext cx="2868930" cy="4838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6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14550" y="6091555"/>
            <a:ext cx="10345420" cy="845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Rectangle 2"/>
          <p:cNvSpPr/>
          <p:nvPr/>
        </p:nvSpPr>
        <p:spPr bwMode="white">
          <a:xfrm>
            <a:off x="3719830" y="6137910"/>
            <a:ext cx="4370070" cy="5613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080" y="764540"/>
            <a:ext cx="8020050" cy="6093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7550" y="900000"/>
            <a:ext cx="97077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093210" y="1968500"/>
            <a:ext cx="1468120" cy="4381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577205" y="3615055"/>
            <a:ext cx="1459865" cy="4381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834755" y="5262245"/>
            <a:ext cx="955040" cy="4381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11520000" cy="3976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787775" y="4149090"/>
            <a:ext cx="977900" cy="4953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828245"/>
            <a:ext cx="85594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571865" y="5231765"/>
            <a:ext cx="374650" cy="4527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759585" y="5951220"/>
            <a:ext cx="2933065" cy="4699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11520000" cy="5084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592185" y="2080260"/>
            <a:ext cx="561975" cy="5219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841115" y="4993640"/>
            <a:ext cx="2218055" cy="5543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13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2980" y="769620"/>
            <a:ext cx="7268210" cy="6088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2285" y="900000"/>
            <a:ext cx="11520000" cy="5008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94650" y="1115695"/>
            <a:ext cx="4061460" cy="5441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051050" y="2106930"/>
            <a:ext cx="622935" cy="5334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507355" y="4078605"/>
            <a:ext cx="1277620" cy="5226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784725" y="5048250"/>
            <a:ext cx="1859280" cy="5537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99235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982845" y="2634615"/>
            <a:ext cx="1956435" cy="5784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928225" y="4342765"/>
            <a:ext cx="501650" cy="5670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063115" y="5168900"/>
            <a:ext cx="1636395" cy="5892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225" y="620395"/>
            <a:ext cx="7903210" cy="2021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5310" y="2665730"/>
            <a:ext cx="7987665" cy="4161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1991249" y="3428932"/>
            <a:ext cx="1059914" cy="4662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3"/>
          <p:cNvSpPr/>
          <p:nvPr/>
        </p:nvSpPr>
        <p:spPr bwMode="white">
          <a:xfrm>
            <a:off x="3647440" y="6165215"/>
            <a:ext cx="1059815" cy="448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2980" y="836500"/>
            <a:ext cx="93212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9305" y="900000"/>
            <a:ext cx="83792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770755" y="1780540"/>
            <a:ext cx="1211580" cy="3917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525770" y="5370830"/>
            <a:ext cx="2499995" cy="3994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908300" y="6084570"/>
            <a:ext cx="2395855" cy="4076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080" y="836295"/>
            <a:ext cx="6899910" cy="5991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mQzNmU1NDcyNzk1MWFlZmEzOWY4MDU4MWYxYzEyOG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2022-10-10T12:03:29Z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BD1F211421FA4A1AB3E30703559A5AFA</vt:lpwstr>
  </property>
</Properties>
</file>