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1" r:id="rId18"/>
    <p:sldId id="34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466"/>
          <a:stretch>
            <a:fillRect/>
          </a:stretch>
        </p:blipFill>
        <p:spPr>
          <a:xfrm>
            <a:off x="34925" y="2849880"/>
            <a:ext cx="12065635" cy="115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6710" y="4434205"/>
            <a:ext cx="1196975" cy="469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0712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65425" y="1204595"/>
            <a:ext cx="1177925" cy="539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62677" y="3245406"/>
            <a:ext cx="2932363" cy="43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853055"/>
            <a:ext cx="6593840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435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20255" y="6188710"/>
            <a:ext cx="421005" cy="427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44450"/>
            <a:ext cx="7035800" cy="399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0825" y="4065905"/>
            <a:ext cx="6809740" cy="272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471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24170" y="3190875"/>
            <a:ext cx="310515" cy="335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2935" y="5760085"/>
            <a:ext cx="5465445" cy="899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1973580" y="5445125"/>
            <a:ext cx="5483225" cy="784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58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77760" y="3776980"/>
            <a:ext cx="412750" cy="367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65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325" y="5373370"/>
            <a:ext cx="8032115" cy="1360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81910" y="4796790"/>
            <a:ext cx="6113780" cy="784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03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16420" y="3312795"/>
            <a:ext cx="311150" cy="333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8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54265" y="2366010"/>
            <a:ext cx="412115" cy="386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68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66840" y="1588770"/>
            <a:ext cx="419100" cy="375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621030"/>
            <a:ext cx="10801350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2997200"/>
            <a:ext cx="10801350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6383655" y="4149090"/>
            <a:ext cx="892175" cy="61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655820" y="6021705"/>
            <a:ext cx="1059815" cy="56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2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8920" y="5966460"/>
            <a:ext cx="604520" cy="621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980645"/>
            <a:ext cx="8274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654685"/>
            <a:ext cx="7038340" cy="620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9600" y="2708910"/>
            <a:ext cx="416560" cy="386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49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42005" y="2782570"/>
            <a:ext cx="429260" cy="393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7FCED9BE9D4F46EA9F4B918D82B77C8E</vt:lpwstr>
  </property>
</Properties>
</file>