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8" r:id="rId15"/>
    <p:sldId id="339" r:id="rId16"/>
    <p:sldId id="340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232"/>
        <p:guide pos="37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675" y="2919095"/>
            <a:ext cx="82486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692785"/>
            <a:ext cx="6479540" cy="621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11900" y="2277110"/>
            <a:ext cx="582295" cy="408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63340" y="3933190"/>
            <a:ext cx="1013460" cy="370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14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15301" y="3762598"/>
            <a:ext cx="2676363" cy="408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27750" y="5447030"/>
            <a:ext cx="280670" cy="133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664845"/>
            <a:ext cx="8644890" cy="491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75910" y="4220845"/>
            <a:ext cx="1307465" cy="507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2190" y="5516880"/>
            <a:ext cx="8727440" cy="143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6455813" y="5576709"/>
            <a:ext cx="1142479" cy="5065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305" y="900000"/>
            <a:ext cx="7827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44110" y="2217420"/>
            <a:ext cx="3493135" cy="455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59305" y="2852420"/>
            <a:ext cx="6462395" cy="483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65655" y="3435985"/>
            <a:ext cx="5339715" cy="522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266305" y="5442585"/>
            <a:ext cx="744220" cy="447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646430"/>
            <a:ext cx="6654800" cy="621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43700" y="1916430"/>
            <a:ext cx="318770" cy="375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692785"/>
            <a:ext cx="5737860" cy="615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63565" y="1700530"/>
            <a:ext cx="328930" cy="394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5574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01465" y="2809240"/>
            <a:ext cx="2056765" cy="370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96950" y="3283585"/>
            <a:ext cx="233680" cy="370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81955" y="3742055"/>
            <a:ext cx="615315" cy="393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91870" y="4229735"/>
            <a:ext cx="253365" cy="364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26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84345" y="3672205"/>
            <a:ext cx="414020" cy="349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25820" y="4295140"/>
            <a:ext cx="955040" cy="364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84365" y="4949825"/>
            <a:ext cx="414020" cy="335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157220" y="6216015"/>
            <a:ext cx="454025" cy="342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49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01940" y="1825625"/>
            <a:ext cx="467995" cy="448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548640"/>
            <a:ext cx="9511030" cy="172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4015" y="1484630"/>
            <a:ext cx="632460" cy="655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197"/>
          <a:stretch>
            <a:fillRect/>
          </a:stretch>
        </p:blipFill>
        <p:spPr>
          <a:xfrm>
            <a:off x="2138045" y="1917065"/>
            <a:ext cx="7915910" cy="311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416"/>
          <a:stretch>
            <a:fillRect/>
          </a:stretch>
        </p:blipFill>
        <p:spPr>
          <a:xfrm>
            <a:off x="2207260" y="4712335"/>
            <a:ext cx="7915910" cy="214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5342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56530" y="3650615"/>
            <a:ext cx="372110" cy="412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94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28990" y="4723130"/>
            <a:ext cx="561340" cy="407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549275"/>
            <a:ext cx="10549890" cy="357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0492"/>
          <a:stretch>
            <a:fillRect/>
          </a:stretch>
        </p:blipFill>
        <p:spPr>
          <a:xfrm>
            <a:off x="1415415" y="4077335"/>
            <a:ext cx="10422890" cy="257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9912350" y="5877560"/>
            <a:ext cx="517525" cy="586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530"/>
          <a:stretch>
            <a:fillRect/>
          </a:stretch>
        </p:blipFill>
        <p:spPr>
          <a:xfrm>
            <a:off x="1343025" y="1052830"/>
            <a:ext cx="8704580" cy="5138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2022-10-11T03:01:49Z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A92D26F545234859842CEA18FE86E935</vt:lpwstr>
  </property>
</Properties>
</file>