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40" r:id="rId17"/>
    <p:sldId id="341" r:id="rId18"/>
    <p:sldId id="342" r:id="rId19"/>
    <p:sldId id="343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29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" y="2847975"/>
            <a:ext cx="1212532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548640"/>
            <a:ext cx="10613390" cy="284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12350" y="2780665"/>
            <a:ext cx="593725" cy="545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15" y="3189605"/>
            <a:ext cx="10613390" cy="366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7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2605" y="3273425"/>
            <a:ext cx="580390" cy="548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3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1330" y="3247390"/>
            <a:ext cx="653415" cy="521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48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98100" y="3017520"/>
            <a:ext cx="575945" cy="619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56490"/>
            <a:ext cx="6457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08395" y="2005965"/>
            <a:ext cx="426720" cy="368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6453505"/>
            <a:ext cx="6777990" cy="39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682625"/>
            <a:ext cx="6336030" cy="617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83655" y="2996565"/>
            <a:ext cx="278765" cy="349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2935" y="1701165"/>
            <a:ext cx="11459210" cy="2911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3359150" y="909320"/>
            <a:ext cx="8442960" cy="2911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13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44030" y="4919345"/>
            <a:ext cx="451485" cy="3505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2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5325" y="1700530"/>
            <a:ext cx="11224895" cy="4144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3359785" y="929005"/>
            <a:ext cx="8561070" cy="2747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601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11595" y="3298825"/>
            <a:ext cx="357505" cy="374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23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0805" y="3946525"/>
            <a:ext cx="1404620" cy="433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71650" y="6069330"/>
            <a:ext cx="944245" cy="433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313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51090" y="3257550"/>
            <a:ext cx="522605" cy="398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690880"/>
            <a:ext cx="9419590" cy="324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783"/>
          <a:stretch>
            <a:fillRect/>
          </a:stretch>
        </p:blipFill>
        <p:spPr>
          <a:xfrm>
            <a:off x="1274445" y="3933190"/>
            <a:ext cx="9498965" cy="260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9064625" y="5804535"/>
            <a:ext cx="464185" cy="400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296"/>
          <a:stretch>
            <a:fillRect/>
          </a:stretch>
        </p:blipFill>
        <p:spPr>
          <a:xfrm>
            <a:off x="1343025" y="1269365"/>
            <a:ext cx="11189970" cy="391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050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69735" y="3728720"/>
            <a:ext cx="387350" cy="342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426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86040" y="4005580"/>
            <a:ext cx="1364615" cy="612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42730" y="4965700"/>
            <a:ext cx="1445260" cy="612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34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31095" y="4256405"/>
            <a:ext cx="1778635" cy="607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71270" y="5285105"/>
            <a:ext cx="6303645" cy="639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2022-10-10T12:57:51Z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D5C7A36504734A3AA36A3860F691C29C</vt:lpwstr>
  </property>
</Properties>
</file>