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5" r:id="rId4"/>
    <p:sldId id="326" r:id="rId5"/>
    <p:sldId id="327" r:id="rId6"/>
    <p:sldId id="328" r:id="rId7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9" r:id="rId16"/>
    <p:sldId id="340" r:id="rId17"/>
    <p:sldId id="341" r:id="rId18"/>
    <p:sldId id="34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069"/>
        <p:guide pos="39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2933700"/>
            <a:ext cx="94964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65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46950" y="3590925"/>
            <a:ext cx="422275" cy="471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32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6900" y="2825115"/>
            <a:ext cx="447040" cy="434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025" y="621030"/>
            <a:ext cx="9718040" cy="478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15" y="5373370"/>
            <a:ext cx="9718040" cy="146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88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32905" y="3969385"/>
            <a:ext cx="407670" cy="407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3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49695" y="1675130"/>
            <a:ext cx="949960" cy="38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76015" y="2272030"/>
            <a:ext cx="942340" cy="38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78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45055" y="2018030"/>
            <a:ext cx="983615" cy="423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75530" y="2572385"/>
            <a:ext cx="1076960" cy="415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661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42560" y="3569335"/>
            <a:ext cx="1073785" cy="410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46420" y="4853305"/>
            <a:ext cx="1083310" cy="410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07920" y="5488940"/>
            <a:ext cx="1130935" cy="418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894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37655" y="2796540"/>
            <a:ext cx="433705" cy="455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49410" y="2745105"/>
            <a:ext cx="564515" cy="472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93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53705" y="2474595"/>
            <a:ext cx="514350" cy="439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060" y="-27305"/>
            <a:ext cx="7470775" cy="457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75725" y="1412875"/>
            <a:ext cx="507365" cy="469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760" b="77954"/>
          <a:stretch>
            <a:fillRect/>
          </a:stretch>
        </p:blipFill>
        <p:spPr>
          <a:xfrm>
            <a:off x="3431540" y="4509135"/>
            <a:ext cx="2359660" cy="7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536" r="56568"/>
          <a:stretch>
            <a:fillRect/>
          </a:stretch>
        </p:blipFill>
        <p:spPr>
          <a:xfrm>
            <a:off x="6456045" y="4431030"/>
            <a:ext cx="2630170" cy="242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060" y="-27305"/>
            <a:ext cx="7636510" cy="498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19870" y="3213100"/>
            <a:ext cx="568960" cy="484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512"/>
          <a:stretch>
            <a:fillRect/>
          </a:stretch>
        </p:blipFill>
        <p:spPr>
          <a:xfrm>
            <a:off x="2999105" y="4808855"/>
            <a:ext cx="7663180" cy="206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050" r="61162"/>
          <a:stretch>
            <a:fillRect/>
          </a:stretch>
        </p:blipFill>
        <p:spPr>
          <a:xfrm>
            <a:off x="9984105" y="4759960"/>
            <a:ext cx="2141220" cy="216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764745"/>
            <a:ext cx="8587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908890"/>
            <a:ext cx="97672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89415" y="2711450"/>
            <a:ext cx="528955" cy="481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260"/>
          <a:stretch>
            <a:fillRect/>
          </a:stretch>
        </p:blipFill>
        <p:spPr>
          <a:xfrm>
            <a:off x="838835" y="836295"/>
            <a:ext cx="7762875" cy="564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35545" y="4725670"/>
            <a:ext cx="467995" cy="426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2854" r="35297"/>
          <a:stretch>
            <a:fillRect/>
          </a:stretch>
        </p:blipFill>
        <p:spPr>
          <a:xfrm>
            <a:off x="6527800" y="5296535"/>
            <a:ext cx="5019040" cy="118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2022-10-11T02:56:22Z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CF59AE6ACB9D42C0BF7B7ED9C76748BD</vt:lpwstr>
  </property>
</Properties>
</file>