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5" r:id="rId12"/>
    <p:sldId id="336" r:id="rId13"/>
    <p:sldId id="337" r:id="rId14"/>
    <p:sldId id="339" r:id="rId15"/>
    <p:sldId id="340" r:id="rId16"/>
    <p:sldId id="341" r:id="rId17"/>
    <p:sldId id="343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5770" y="3000375"/>
            <a:ext cx="62198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836295"/>
            <a:ext cx="6358255" cy="589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36970" y="1433195"/>
            <a:ext cx="441325" cy="438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620395"/>
            <a:ext cx="5911850" cy="615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86450" y="3140710"/>
            <a:ext cx="417830" cy="397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4935" y="116840"/>
            <a:ext cx="6882130" cy="438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91150" y="1891665"/>
            <a:ext cx="504825" cy="403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0" y="4500245"/>
            <a:ext cx="6889750" cy="219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5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46690" y="3965575"/>
            <a:ext cx="1572260" cy="650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96670" y="4932045"/>
            <a:ext cx="1493520" cy="613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420100" y="4922520"/>
            <a:ext cx="1480820" cy="613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28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51220" y="3525520"/>
            <a:ext cx="837565" cy="435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62735" y="4797425"/>
            <a:ext cx="1683385" cy="435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54090" y="6069965"/>
            <a:ext cx="1293495" cy="435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71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1060" y="900000"/>
            <a:ext cx="7654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64945" y="975360"/>
            <a:ext cx="5603875" cy="391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1415415" y="1556385"/>
            <a:ext cx="5603875" cy="932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343025" y="2493010"/>
            <a:ext cx="5603875" cy="391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487170" y="3037840"/>
            <a:ext cx="5603875" cy="440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127125" y="3716655"/>
            <a:ext cx="5603875" cy="391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1271270" y="4254500"/>
            <a:ext cx="5603875" cy="842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white">
          <a:xfrm>
            <a:off x="1198880" y="5229225"/>
            <a:ext cx="5603875" cy="391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0" name="Rectangle 2"/>
          <p:cNvSpPr/>
          <p:nvPr/>
        </p:nvSpPr>
        <p:spPr bwMode="white">
          <a:xfrm>
            <a:off x="1343025" y="5735320"/>
            <a:ext cx="5603875" cy="509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38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66405" y="3483610"/>
            <a:ext cx="356870" cy="419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5145" y="1113790"/>
            <a:ext cx="659765" cy="594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4835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98950" y="2390949"/>
            <a:ext cx="771592" cy="2306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53044" y="2390949"/>
            <a:ext cx="766234" cy="2306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93592" y="2761005"/>
            <a:ext cx="519753" cy="219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47686" y="2761005"/>
            <a:ext cx="519753" cy="219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850390" y="4756150"/>
            <a:ext cx="621665" cy="287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166620" y="5271135"/>
            <a:ext cx="626745" cy="293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647565" y="5775325"/>
            <a:ext cx="1291590" cy="305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77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25165" y="1887220"/>
            <a:ext cx="460375" cy="434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428875" y="4747260"/>
            <a:ext cx="767715" cy="939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4"/>
          <p:cNvSpPr/>
          <p:nvPr/>
        </p:nvSpPr>
        <p:spPr bwMode="white">
          <a:xfrm>
            <a:off x="5252720" y="4985385"/>
            <a:ext cx="2900680" cy="452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595" y="44450"/>
            <a:ext cx="7650480" cy="131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160" y="1125425"/>
            <a:ext cx="8016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5177155" y="1918970"/>
            <a:ext cx="847725" cy="403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4721225" y="3808095"/>
            <a:ext cx="803910" cy="403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4"/>
          <p:cNvSpPr/>
          <p:nvPr/>
        </p:nvSpPr>
        <p:spPr bwMode="white">
          <a:xfrm>
            <a:off x="5626735" y="4436745"/>
            <a:ext cx="2586990" cy="419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5"/>
          <p:cNvSpPr/>
          <p:nvPr/>
        </p:nvSpPr>
        <p:spPr bwMode="white">
          <a:xfrm>
            <a:off x="6186170" y="6336665"/>
            <a:ext cx="3587115" cy="436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58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84110" y="3561080"/>
            <a:ext cx="386715" cy="373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18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20125" y="3178175"/>
            <a:ext cx="411480" cy="498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8450" y="116205"/>
            <a:ext cx="6903720" cy="442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59825" y="1845310"/>
            <a:ext cx="478155" cy="511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0" y="4580890"/>
            <a:ext cx="7028180" cy="228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2022-10-10T11:40:30Z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8D98D2019D564FB29F57275E51421BE8</vt:lpwstr>
  </property>
</Properties>
</file>