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40" r:id="rId16"/>
    <p:sldId id="341" r:id="rId17"/>
    <p:sldId id="34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2976245"/>
            <a:ext cx="55721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00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27595" y="6137910"/>
            <a:ext cx="436880" cy="380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889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2023"/>
          <a:stretch>
            <a:fillRect/>
          </a:stretch>
        </p:blipFill>
        <p:spPr>
          <a:xfrm>
            <a:off x="767080" y="640715"/>
            <a:ext cx="6690360" cy="123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7800" y="1340485"/>
            <a:ext cx="381635" cy="386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599"/>
          <a:stretch>
            <a:fillRect/>
          </a:stretch>
        </p:blipFill>
        <p:spPr>
          <a:xfrm>
            <a:off x="767080" y="1052830"/>
            <a:ext cx="6690360" cy="573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548640"/>
            <a:ext cx="7835900" cy="430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79690" y="2132965"/>
            <a:ext cx="542925" cy="555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4852670"/>
            <a:ext cx="7697470" cy="196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692785"/>
            <a:ext cx="618744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23610" y="1916430"/>
            <a:ext cx="360045" cy="378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42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00620" y="3242310"/>
            <a:ext cx="545465" cy="478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764540"/>
            <a:ext cx="6422390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29045" y="1268730"/>
            <a:ext cx="325755" cy="441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0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23435" y="3252470"/>
            <a:ext cx="1113790" cy="532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79690" y="4281170"/>
            <a:ext cx="3522345" cy="543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80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3990" y="2978150"/>
            <a:ext cx="670560" cy="32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55825" y="5549265"/>
            <a:ext cx="2990850" cy="322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0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85055" y="2700655"/>
            <a:ext cx="481330" cy="481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54910" y="5158105"/>
            <a:ext cx="1008380" cy="501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25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4955" y="1748790"/>
            <a:ext cx="1350645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42535" y="4625340"/>
            <a:ext cx="779145" cy="477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22850" y="6155690"/>
            <a:ext cx="347345" cy="382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880" y="692785"/>
            <a:ext cx="7197090" cy="61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080" y="1196545"/>
            <a:ext cx="723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851660" y="3258820"/>
            <a:ext cx="1039495" cy="373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295775" y="4599940"/>
            <a:ext cx="340360" cy="316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88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11620" y="4915535"/>
            <a:ext cx="844550" cy="363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56385" y="5539740"/>
            <a:ext cx="393065" cy="369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310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8625" y="4331335"/>
            <a:ext cx="484505" cy="514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54520" y="5312410"/>
            <a:ext cx="969645" cy="382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260" y="2271395"/>
            <a:ext cx="527050" cy="488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5949520"/>
            <a:ext cx="11520000" cy="7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2022-10-10T13:09:06Z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BD216C30989D4C57B54A15ADE56036A8</vt:lpwstr>
  </property>
</Properties>
</file>