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5" r:id="rId4"/>
    <p:sldId id="326" r:id="rId5"/>
    <p:sldId id="327" r:id="rId6"/>
    <p:sldId id="328" r:id="rId7"/>
    <p:sldId id="342" r:id="rId8"/>
    <p:sldId id="330" r:id="rId9"/>
    <p:sldId id="331" r:id="rId10"/>
    <p:sldId id="343" r:id="rId11"/>
    <p:sldId id="333" r:id="rId12"/>
    <p:sldId id="344" r:id="rId13"/>
    <p:sldId id="345" r:id="rId15"/>
    <p:sldId id="336" r:id="rId16"/>
    <p:sldId id="337" r:id="rId17"/>
    <p:sldId id="346" r:id="rId18"/>
    <p:sldId id="347" r:id="rId19"/>
    <p:sldId id="348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059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2947670"/>
            <a:ext cx="74676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2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61662" y="2739187"/>
            <a:ext cx="242377" cy="275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44233" y="5422728"/>
            <a:ext cx="234019" cy="183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96396" y="6074804"/>
            <a:ext cx="2574212" cy="384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6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179056" y="6081623"/>
            <a:ext cx="2429833" cy="364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2636520"/>
            <a:ext cx="4306570" cy="372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7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4940935" y="5368290"/>
            <a:ext cx="273050" cy="139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71021" y="5367654"/>
            <a:ext cx="169491" cy="134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58982" y="6238964"/>
            <a:ext cx="1800116" cy="274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4076700"/>
            <a:ext cx="24193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98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27680" y="4129405"/>
            <a:ext cx="273050" cy="165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90645" y="4087495"/>
            <a:ext cx="254000" cy="207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3252" y="6225984"/>
            <a:ext cx="1908802" cy="285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20395"/>
            <a:ext cx="8232140" cy="143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1939925"/>
            <a:ext cx="8188960" cy="4918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837135"/>
            <a:ext cx="11520000" cy="541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233097" y="5607847"/>
            <a:ext cx="2960925" cy="438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980" y="1248410"/>
            <a:ext cx="8194040" cy="436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31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169027" y="6284007"/>
            <a:ext cx="1602924" cy="240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716655"/>
            <a:ext cx="45720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46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1185275" y="6324360"/>
            <a:ext cx="1660924" cy="249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3714750"/>
            <a:ext cx="5944235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764540"/>
            <a:ext cx="7496810" cy="60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19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795" y="4838823"/>
            <a:ext cx="1857054" cy="278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08225" y="5552773"/>
            <a:ext cx="241961" cy="199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41083" y="5546722"/>
            <a:ext cx="169373" cy="199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740" y="909525"/>
            <a:ext cx="11520000" cy="560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141345"/>
            <a:ext cx="6062980" cy="3031490"/>
          </a:xfrm>
          <a:prstGeom prst="rect">
            <a:avLst/>
          </a:prstGeom>
        </p:spPr>
      </p:pic>
      <p:sp useBgFill="1">
        <p:nvSpPr>
          <p:cNvPr id="5" name="Rectangle 4"/>
          <p:cNvSpPr/>
          <p:nvPr/>
        </p:nvSpPr>
        <p:spPr bwMode="white">
          <a:xfrm>
            <a:off x="1281719" y="5833713"/>
            <a:ext cx="2932363" cy="447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6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94804" y="3623417"/>
            <a:ext cx="156504" cy="190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10253" y="4020466"/>
            <a:ext cx="229167" cy="178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99635" y="4915535"/>
            <a:ext cx="140335" cy="212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41350" y="5289902"/>
            <a:ext cx="223577" cy="178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07110" y="6254750"/>
            <a:ext cx="1797050" cy="273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32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70605" y="4142740"/>
            <a:ext cx="304800" cy="272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51649" y="5558208"/>
            <a:ext cx="195133" cy="153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24204" y="6143970"/>
            <a:ext cx="2139496" cy="320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50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118078" y="6156699"/>
            <a:ext cx="2144038" cy="321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708910"/>
            <a:ext cx="3916680" cy="327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2022-10-10T07:51:00Z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974A4BCE5F8D479FBBAABA543F4907AB</vt:lpwstr>
  </property>
</Properties>
</file>