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  <p:sldId id="34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3028950"/>
            <a:ext cx="96488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42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18500" y="2701290"/>
            <a:ext cx="1063625" cy="485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39055" y="4339590"/>
            <a:ext cx="1101090" cy="494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620395"/>
            <a:ext cx="8301990" cy="293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7965" y="3356610"/>
            <a:ext cx="8301990" cy="352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3666490" y="4796790"/>
            <a:ext cx="1219835" cy="527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6629400" y="5517515"/>
            <a:ext cx="2168525" cy="537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49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8325" y="3342640"/>
            <a:ext cx="1040130" cy="421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5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79190" y="2195195"/>
            <a:ext cx="836930" cy="437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28920" y="2830830"/>
            <a:ext cx="836930" cy="445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30800" y="3463925"/>
            <a:ext cx="816610" cy="445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84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96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95915" y="1130300"/>
            <a:ext cx="580390" cy="461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1989660"/>
            <a:ext cx="11520000" cy="291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6730365" y="4038600"/>
            <a:ext cx="812165" cy="481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71755"/>
            <a:ext cx="11520000" cy="491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15100" y="3052445"/>
            <a:ext cx="2108200" cy="599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56840" y="5111750"/>
            <a:ext cx="395605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494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86620" y="1000125"/>
            <a:ext cx="1755775" cy="655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12645" y="1991360"/>
            <a:ext cx="3138805" cy="643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21810" y="4091305"/>
            <a:ext cx="1156970" cy="523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21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010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63745" y="2023110"/>
            <a:ext cx="1196975" cy="503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47030" y="4897755"/>
            <a:ext cx="568325" cy="514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0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3395" y="2049145"/>
            <a:ext cx="646430" cy="585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497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22170" y="2988945"/>
            <a:ext cx="1080135" cy="607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862820" y="2912110"/>
            <a:ext cx="1387475" cy="723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67010" y="3909695"/>
            <a:ext cx="1449070" cy="738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12645" y="4910455"/>
            <a:ext cx="1412240" cy="738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47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88300" y="2407285"/>
            <a:ext cx="600075" cy="602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446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35065" y="1557020"/>
            <a:ext cx="456565" cy="385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16710" y="1837690"/>
            <a:ext cx="725170" cy="455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83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27835" y="3910965"/>
            <a:ext cx="1771650" cy="491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22465" y="3910965"/>
            <a:ext cx="1132840" cy="533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9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37800" y="4082415"/>
            <a:ext cx="581025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21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82355" y="4457065"/>
            <a:ext cx="560070" cy="415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40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27945" y="2029460"/>
            <a:ext cx="627380" cy="646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2022-10-11T01:54:56Z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AE0EC6C867A045349EFE707CC9C52B10</vt:lpwstr>
  </property>
</Properties>
</file>