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52" r:id="rId5"/>
    <p:sldId id="327" r:id="rId6"/>
    <p:sldId id="353" r:id="rId7"/>
    <p:sldId id="354" r:id="rId8"/>
    <p:sldId id="331" r:id="rId9"/>
    <p:sldId id="332" r:id="rId10"/>
    <p:sldId id="355" r:id="rId11"/>
    <p:sldId id="356" r:id="rId12"/>
    <p:sldId id="335" r:id="rId13"/>
    <p:sldId id="336" r:id="rId14"/>
    <p:sldId id="357" r:id="rId15"/>
    <p:sldId id="358" r:id="rId16"/>
    <p:sldId id="359" r:id="rId17"/>
    <p:sldId id="340" r:id="rId18"/>
    <p:sldId id="341" r:id="rId19"/>
    <p:sldId id="360" r:id="rId20"/>
    <p:sldId id="361" r:id="rId21"/>
    <p:sldId id="344" r:id="rId22"/>
    <p:sldId id="345" r:id="rId23"/>
    <p:sldId id="362" r:id="rId24"/>
    <p:sldId id="347" r:id="rId25"/>
    <p:sldId id="363" r:id="rId26"/>
    <p:sldId id="349" r:id="rId27"/>
    <p:sldId id="364" r:id="rId28"/>
    <p:sldId id="36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298"/>
        <p:guide pos="38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2550" y="2990850"/>
            <a:ext cx="94869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102846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838835" y="1125220"/>
            <a:ext cx="1104773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3" name="Rectangle 2"/>
          <p:cNvSpPr/>
          <p:nvPr/>
        </p:nvSpPr>
        <p:spPr bwMode="white">
          <a:xfrm>
            <a:off x="602615" y="1918970"/>
            <a:ext cx="11047730" cy="10052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984250" y="3285490"/>
            <a:ext cx="1104773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982980" y="3933190"/>
            <a:ext cx="11047730" cy="12738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838835" y="5517515"/>
            <a:ext cx="11047730" cy="9823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583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325" y="908890"/>
            <a:ext cx="72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95423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838835" y="981075"/>
            <a:ext cx="1104773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3" name="Rectangle 2"/>
          <p:cNvSpPr/>
          <p:nvPr/>
        </p:nvSpPr>
        <p:spPr bwMode="white">
          <a:xfrm>
            <a:off x="767080" y="1772920"/>
            <a:ext cx="1104773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838835" y="2637155"/>
            <a:ext cx="1104773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478790" y="3357245"/>
            <a:ext cx="1104773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551180" y="4005580"/>
            <a:ext cx="1104773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8" name="Rectangle 2"/>
          <p:cNvSpPr/>
          <p:nvPr/>
        </p:nvSpPr>
        <p:spPr bwMode="white">
          <a:xfrm>
            <a:off x="572135" y="4797425"/>
            <a:ext cx="1104773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9" name="Rectangle 2"/>
          <p:cNvSpPr/>
          <p:nvPr/>
        </p:nvSpPr>
        <p:spPr bwMode="white">
          <a:xfrm>
            <a:off x="478790" y="5589270"/>
            <a:ext cx="11047730" cy="10909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900000"/>
            <a:ext cx="11520000" cy="5676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838835" y="1125220"/>
            <a:ext cx="1104773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3" name="Rectangle 2"/>
          <p:cNvSpPr/>
          <p:nvPr/>
        </p:nvSpPr>
        <p:spPr bwMode="white">
          <a:xfrm>
            <a:off x="838835" y="1989455"/>
            <a:ext cx="11047730" cy="12433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767080" y="3521710"/>
            <a:ext cx="1127887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838835" y="4365625"/>
            <a:ext cx="1104773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1055370" y="5229225"/>
            <a:ext cx="11047730" cy="11957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9275" y="909525"/>
            <a:ext cx="11520000" cy="5234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838835" y="1125220"/>
            <a:ext cx="1104773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3" name="Rectangle 2"/>
          <p:cNvSpPr/>
          <p:nvPr/>
        </p:nvSpPr>
        <p:spPr bwMode="white">
          <a:xfrm>
            <a:off x="838835" y="2061210"/>
            <a:ext cx="1104773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838835" y="2925445"/>
            <a:ext cx="1104773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838835" y="3789680"/>
            <a:ext cx="11047730" cy="7575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478790" y="4725670"/>
            <a:ext cx="11047730" cy="1778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5871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9305" y="900000"/>
            <a:ext cx="95562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900000"/>
            <a:ext cx="11520000" cy="5309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838835" y="1125220"/>
            <a:ext cx="1104773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3" name="Rectangle 2"/>
          <p:cNvSpPr/>
          <p:nvPr/>
        </p:nvSpPr>
        <p:spPr bwMode="white">
          <a:xfrm>
            <a:off x="911225" y="2061210"/>
            <a:ext cx="11047730" cy="11576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622935" y="3501390"/>
            <a:ext cx="11047730" cy="1078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622935" y="4941570"/>
            <a:ext cx="11263630" cy="12160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900000"/>
            <a:ext cx="11520000" cy="497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838835" y="1125220"/>
            <a:ext cx="1104773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3" name="Rectangle 2"/>
          <p:cNvSpPr/>
          <p:nvPr/>
        </p:nvSpPr>
        <p:spPr bwMode="white">
          <a:xfrm>
            <a:off x="838835" y="1989455"/>
            <a:ext cx="11047730" cy="13309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695325" y="3429000"/>
            <a:ext cx="1104773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767080" y="4365625"/>
            <a:ext cx="1104773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982980" y="5229225"/>
            <a:ext cx="1104773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200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718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92213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89918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838835" y="1125220"/>
            <a:ext cx="1104773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3" name="Rectangle 2"/>
          <p:cNvSpPr/>
          <p:nvPr/>
        </p:nvSpPr>
        <p:spPr bwMode="white">
          <a:xfrm>
            <a:off x="838835" y="1700530"/>
            <a:ext cx="1104773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767080" y="2421255"/>
            <a:ext cx="1104773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911225" y="3285490"/>
            <a:ext cx="1104773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911225" y="3933190"/>
            <a:ext cx="1104773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8" name="Rectangle 2"/>
          <p:cNvSpPr/>
          <p:nvPr/>
        </p:nvSpPr>
        <p:spPr bwMode="white">
          <a:xfrm>
            <a:off x="767080" y="4580890"/>
            <a:ext cx="1104773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9" name="Rectangle 2"/>
          <p:cNvSpPr/>
          <p:nvPr/>
        </p:nvSpPr>
        <p:spPr bwMode="white">
          <a:xfrm>
            <a:off x="1055370" y="5301615"/>
            <a:ext cx="1104773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0" name="Rectangle 2"/>
          <p:cNvSpPr/>
          <p:nvPr/>
        </p:nvSpPr>
        <p:spPr bwMode="white">
          <a:xfrm>
            <a:off x="695325" y="5949315"/>
            <a:ext cx="1104773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900000"/>
            <a:ext cx="88026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838835" y="899795"/>
            <a:ext cx="5055235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3" name="Rectangle 2"/>
          <p:cNvSpPr/>
          <p:nvPr/>
        </p:nvSpPr>
        <p:spPr bwMode="white">
          <a:xfrm>
            <a:off x="838835" y="1700530"/>
            <a:ext cx="480187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407035" y="2501265"/>
            <a:ext cx="5055235" cy="7943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407035" y="3716655"/>
            <a:ext cx="5055235" cy="7473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767080" y="4725035"/>
            <a:ext cx="656082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8" name="Rectangle 2"/>
          <p:cNvSpPr/>
          <p:nvPr/>
        </p:nvSpPr>
        <p:spPr bwMode="white">
          <a:xfrm>
            <a:off x="335280" y="5561330"/>
            <a:ext cx="5640070" cy="11842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763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900000"/>
            <a:ext cx="83441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271270" y="4293235"/>
            <a:ext cx="517525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3" name="Rectangle 2"/>
          <p:cNvSpPr/>
          <p:nvPr/>
        </p:nvSpPr>
        <p:spPr bwMode="white">
          <a:xfrm>
            <a:off x="622935" y="5085080"/>
            <a:ext cx="5055235" cy="7861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1331595" y="6021070"/>
            <a:ext cx="5055235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900000"/>
            <a:ext cx="83529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838835" y="899795"/>
            <a:ext cx="5055235" cy="9277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3" name="Rectangle 2"/>
          <p:cNvSpPr/>
          <p:nvPr/>
        </p:nvSpPr>
        <p:spPr bwMode="white">
          <a:xfrm>
            <a:off x="911225" y="1988820"/>
            <a:ext cx="6197600" cy="9188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1055370" y="3068955"/>
            <a:ext cx="725678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838835" y="3763645"/>
            <a:ext cx="5055235" cy="8166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695325" y="4699635"/>
            <a:ext cx="5055235" cy="9505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8" name="Rectangle 2"/>
          <p:cNvSpPr/>
          <p:nvPr/>
        </p:nvSpPr>
        <p:spPr bwMode="white">
          <a:xfrm>
            <a:off x="478790" y="5805170"/>
            <a:ext cx="5055235" cy="8413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900000"/>
            <a:ext cx="91051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20800" y="1772920"/>
            <a:ext cx="6293485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4" name="Rectangle 2"/>
          <p:cNvSpPr/>
          <p:nvPr/>
        </p:nvSpPr>
        <p:spPr bwMode="white">
          <a:xfrm>
            <a:off x="1198880" y="2493010"/>
            <a:ext cx="7613015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1320800" y="3284855"/>
            <a:ext cx="878459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1343025" y="3933190"/>
            <a:ext cx="831215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767080" y="4581525"/>
            <a:ext cx="7613015" cy="7004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8" name="Rectangle 2"/>
          <p:cNvSpPr/>
          <p:nvPr/>
        </p:nvSpPr>
        <p:spPr bwMode="white">
          <a:xfrm>
            <a:off x="982980" y="5516880"/>
            <a:ext cx="8975090" cy="10623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26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104589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055370" y="4629785"/>
            <a:ext cx="7613015" cy="6711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911225" y="5517515"/>
            <a:ext cx="9695815" cy="10477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570" y="765380"/>
            <a:ext cx="11520000" cy="859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325" y="1625170"/>
            <a:ext cx="11520000" cy="4759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055370" y="980440"/>
            <a:ext cx="7613015" cy="5759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1198880" y="1877060"/>
            <a:ext cx="10679430" cy="17710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767080" y="3933190"/>
            <a:ext cx="11235690" cy="13614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575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9950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32901" y="3648342"/>
            <a:ext cx="4728495" cy="3949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32865" y="4484370"/>
            <a:ext cx="5217160" cy="4635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32901" y="5310514"/>
            <a:ext cx="698995" cy="2962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32865" y="6083935"/>
            <a:ext cx="5405120" cy="3949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900000"/>
            <a:ext cx="11520000" cy="5218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838835" y="1125220"/>
            <a:ext cx="1104773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3" name="Rectangle 2"/>
          <p:cNvSpPr/>
          <p:nvPr/>
        </p:nvSpPr>
        <p:spPr bwMode="white">
          <a:xfrm>
            <a:off x="911225" y="2061210"/>
            <a:ext cx="1104773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695325" y="2997200"/>
            <a:ext cx="1104773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767080" y="3861435"/>
            <a:ext cx="11047730" cy="12865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838835" y="5445760"/>
            <a:ext cx="1104773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2022-10-11T03:57:00Z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E8BFDACF43134CC09CC0D96479E52FCF</vt:lpwstr>
  </property>
</Properties>
</file>