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5" r:id="rId4"/>
    <p:sldId id="326" r:id="rId5"/>
    <p:sldId id="327" r:id="rId6"/>
    <p:sldId id="328" r:id="rId7"/>
    <p:sldId id="329" r:id="rId8"/>
    <p:sldId id="331" r:id="rId9"/>
    <p:sldId id="332" r:id="rId10"/>
    <p:sldId id="333" r:id="rId11"/>
    <p:sldId id="334" r:id="rId12"/>
    <p:sldId id="335" r:id="rId13"/>
    <p:sldId id="336" r:id="rId14"/>
    <p:sldId id="354" r:id="rId15"/>
    <p:sldId id="339" r:id="rId16"/>
    <p:sldId id="340" r:id="rId17"/>
    <p:sldId id="355" r:id="rId18"/>
    <p:sldId id="356" r:id="rId19"/>
    <p:sldId id="357" r:id="rId20"/>
    <p:sldId id="345" r:id="rId21"/>
    <p:sldId id="346" r:id="rId22"/>
    <p:sldId id="347" r:id="rId23"/>
    <p:sldId id="358" r:id="rId24"/>
    <p:sldId id="359" r:id="rId25"/>
    <p:sldId id="360" r:id="rId26"/>
    <p:sldId id="351" r:id="rId27"/>
    <p:sldId id="361" r:id="rId28"/>
    <p:sldId id="362" r:id="rId29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48" d="100"/>
          <a:sy n="48" d="100"/>
        </p:scale>
        <p:origin x="888" y="42"/>
      </p:cViewPr>
      <p:guideLst>
        <p:guide orient="horz" pos="220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620" y="2933700"/>
            <a:ext cx="11668125" cy="990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1812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732395" y="2382520"/>
            <a:ext cx="492760" cy="3879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180" y="909525"/>
            <a:ext cx="11520000" cy="56013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8835" y="620395"/>
            <a:ext cx="10962640" cy="4655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474470" y="4471670"/>
            <a:ext cx="1188085" cy="6426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11675" y="3862070"/>
            <a:ext cx="4375150" cy="3072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4287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Rectangle 5"/>
          <p:cNvSpPr/>
          <p:nvPr/>
        </p:nvSpPr>
        <p:spPr bwMode="white">
          <a:xfrm>
            <a:off x="2094865" y="2853055"/>
            <a:ext cx="1372870" cy="4273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3759200" y="3567430"/>
            <a:ext cx="1393825" cy="3727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59011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727575" y="3356610"/>
            <a:ext cx="677545" cy="3251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375410" y="4315460"/>
            <a:ext cx="962025" cy="3943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8835" y="692150"/>
            <a:ext cx="9154160" cy="2361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87170" y="2924810"/>
            <a:ext cx="9154160" cy="3729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94040" y="900000"/>
            <a:ext cx="111022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94740" y="1952625"/>
            <a:ext cx="6637020" cy="6191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4" name="Rectangle 2"/>
          <p:cNvSpPr/>
          <p:nvPr/>
        </p:nvSpPr>
        <p:spPr bwMode="white">
          <a:xfrm>
            <a:off x="1094740" y="2853055"/>
            <a:ext cx="6637020" cy="6191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5" name="Rectangle 2"/>
          <p:cNvSpPr/>
          <p:nvPr/>
        </p:nvSpPr>
        <p:spPr bwMode="white">
          <a:xfrm>
            <a:off x="982980" y="3645535"/>
            <a:ext cx="6637020" cy="6191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6" name="Rectangle 2"/>
          <p:cNvSpPr/>
          <p:nvPr/>
        </p:nvSpPr>
        <p:spPr bwMode="white">
          <a:xfrm>
            <a:off x="1094740" y="4581525"/>
            <a:ext cx="6637020" cy="6191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7" name="Rectangle 2"/>
          <p:cNvSpPr/>
          <p:nvPr/>
        </p:nvSpPr>
        <p:spPr bwMode="white">
          <a:xfrm>
            <a:off x="982980" y="5517515"/>
            <a:ext cx="6637020" cy="11036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37550" y="900000"/>
            <a:ext cx="86525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415415" y="836295"/>
            <a:ext cx="8149590" cy="6191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4" name="Rectangle 2"/>
          <p:cNvSpPr/>
          <p:nvPr/>
        </p:nvSpPr>
        <p:spPr bwMode="white">
          <a:xfrm>
            <a:off x="1487170" y="1556385"/>
            <a:ext cx="8149590" cy="6191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5" name="Rectangle 2"/>
          <p:cNvSpPr/>
          <p:nvPr/>
        </p:nvSpPr>
        <p:spPr bwMode="white">
          <a:xfrm>
            <a:off x="1271270" y="2348865"/>
            <a:ext cx="8149590" cy="6191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6" name="Rectangle 2"/>
          <p:cNvSpPr/>
          <p:nvPr/>
        </p:nvSpPr>
        <p:spPr bwMode="white">
          <a:xfrm>
            <a:off x="1198880" y="3073400"/>
            <a:ext cx="8149590" cy="8394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7" name="Rectangle 2"/>
          <p:cNvSpPr/>
          <p:nvPr/>
        </p:nvSpPr>
        <p:spPr bwMode="white">
          <a:xfrm>
            <a:off x="1437640" y="3948430"/>
            <a:ext cx="8149590" cy="6191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8" name="Rectangle 2"/>
          <p:cNvSpPr/>
          <p:nvPr/>
        </p:nvSpPr>
        <p:spPr bwMode="white">
          <a:xfrm>
            <a:off x="767080" y="4580890"/>
            <a:ext cx="8149590" cy="6191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9" name="Rectangle 2"/>
          <p:cNvSpPr/>
          <p:nvPr/>
        </p:nvSpPr>
        <p:spPr bwMode="white">
          <a:xfrm>
            <a:off x="911225" y="5300980"/>
            <a:ext cx="8149590" cy="6191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10" name="Rectangle 2"/>
          <p:cNvSpPr/>
          <p:nvPr/>
        </p:nvSpPr>
        <p:spPr bwMode="white">
          <a:xfrm>
            <a:off x="911225" y="6058535"/>
            <a:ext cx="8149590" cy="6191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09305" y="900000"/>
            <a:ext cx="68036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Rectangle 2"/>
          <p:cNvSpPr/>
          <p:nvPr/>
        </p:nvSpPr>
        <p:spPr bwMode="white">
          <a:xfrm>
            <a:off x="911225" y="980440"/>
            <a:ext cx="8149590" cy="4127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3" name="Rectangle 2"/>
          <p:cNvSpPr/>
          <p:nvPr/>
        </p:nvSpPr>
        <p:spPr bwMode="white">
          <a:xfrm>
            <a:off x="838835" y="1556385"/>
            <a:ext cx="8149590" cy="6191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4" name="Rectangle 2"/>
          <p:cNvSpPr/>
          <p:nvPr/>
        </p:nvSpPr>
        <p:spPr bwMode="white">
          <a:xfrm>
            <a:off x="838835" y="2204720"/>
            <a:ext cx="8149590" cy="6191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5" name="Rectangle 2"/>
          <p:cNvSpPr/>
          <p:nvPr/>
        </p:nvSpPr>
        <p:spPr bwMode="white">
          <a:xfrm>
            <a:off x="767080" y="2780665"/>
            <a:ext cx="8149590" cy="6191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6" name="Rectangle 2"/>
          <p:cNvSpPr/>
          <p:nvPr/>
        </p:nvSpPr>
        <p:spPr bwMode="white">
          <a:xfrm>
            <a:off x="767080" y="3284855"/>
            <a:ext cx="8149590" cy="6191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7" name="Rectangle 2"/>
          <p:cNvSpPr/>
          <p:nvPr/>
        </p:nvSpPr>
        <p:spPr bwMode="white">
          <a:xfrm>
            <a:off x="911225" y="3860800"/>
            <a:ext cx="8149590" cy="4857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9" name="Rectangle 2"/>
          <p:cNvSpPr/>
          <p:nvPr/>
        </p:nvSpPr>
        <p:spPr bwMode="white">
          <a:xfrm>
            <a:off x="836295" y="4479925"/>
            <a:ext cx="8149590" cy="4921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10" name="Rectangle 2"/>
          <p:cNvSpPr/>
          <p:nvPr/>
        </p:nvSpPr>
        <p:spPr bwMode="white">
          <a:xfrm>
            <a:off x="836295" y="5015230"/>
            <a:ext cx="8149590" cy="7607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11" name="Rectangle 2"/>
          <p:cNvSpPr/>
          <p:nvPr/>
        </p:nvSpPr>
        <p:spPr bwMode="white">
          <a:xfrm>
            <a:off x="695325" y="5728335"/>
            <a:ext cx="8149590" cy="10560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1907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1756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26090" y="3305810"/>
            <a:ext cx="627380" cy="5346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02115" y="908890"/>
            <a:ext cx="73873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94040" y="900000"/>
            <a:ext cx="11520000" cy="56514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656070" y="1927225"/>
            <a:ext cx="1226185" cy="6788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5795" y="900000"/>
            <a:ext cx="112429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Rectangle 2"/>
          <p:cNvSpPr/>
          <p:nvPr/>
        </p:nvSpPr>
        <p:spPr bwMode="white">
          <a:xfrm>
            <a:off x="767080" y="1917065"/>
            <a:ext cx="10927715" cy="6191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3" name="Rectangle 2"/>
          <p:cNvSpPr/>
          <p:nvPr/>
        </p:nvSpPr>
        <p:spPr bwMode="white">
          <a:xfrm>
            <a:off x="982980" y="2874010"/>
            <a:ext cx="10927715" cy="6191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4" name="Rectangle 2"/>
          <p:cNvSpPr/>
          <p:nvPr/>
        </p:nvSpPr>
        <p:spPr bwMode="white">
          <a:xfrm>
            <a:off x="982980" y="3717290"/>
            <a:ext cx="10927715" cy="11207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5" name="Rectangle 2"/>
          <p:cNvSpPr/>
          <p:nvPr/>
        </p:nvSpPr>
        <p:spPr bwMode="white">
          <a:xfrm>
            <a:off x="767080" y="5157470"/>
            <a:ext cx="10927715" cy="6191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6" name="Rectangle 2"/>
          <p:cNvSpPr/>
          <p:nvPr/>
        </p:nvSpPr>
        <p:spPr bwMode="white">
          <a:xfrm>
            <a:off x="1055370" y="5949315"/>
            <a:ext cx="10927715" cy="6191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img_16777215" descr="2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37550" y="900000"/>
            <a:ext cx="9936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Rectangle 2"/>
          <p:cNvSpPr/>
          <p:nvPr/>
        </p:nvSpPr>
        <p:spPr bwMode="white">
          <a:xfrm>
            <a:off x="767080" y="899795"/>
            <a:ext cx="10927715" cy="6191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3" name="Rectangle 2"/>
          <p:cNvSpPr/>
          <p:nvPr/>
        </p:nvSpPr>
        <p:spPr bwMode="white">
          <a:xfrm>
            <a:off x="767080" y="1701165"/>
            <a:ext cx="10927715" cy="6191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4" name="Rectangle 2"/>
          <p:cNvSpPr/>
          <p:nvPr/>
        </p:nvSpPr>
        <p:spPr bwMode="white">
          <a:xfrm>
            <a:off x="838835" y="2493010"/>
            <a:ext cx="10927715" cy="6191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5" name="Rectangle 2"/>
          <p:cNvSpPr/>
          <p:nvPr/>
        </p:nvSpPr>
        <p:spPr bwMode="white">
          <a:xfrm>
            <a:off x="838835" y="3357245"/>
            <a:ext cx="10927715" cy="6191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6" name="Rectangle 2"/>
          <p:cNvSpPr/>
          <p:nvPr/>
        </p:nvSpPr>
        <p:spPr bwMode="white">
          <a:xfrm>
            <a:off x="407035" y="4005580"/>
            <a:ext cx="10927715" cy="6191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7" name="Rectangle 2"/>
          <p:cNvSpPr/>
          <p:nvPr/>
        </p:nvSpPr>
        <p:spPr bwMode="white">
          <a:xfrm>
            <a:off x="838835" y="4797425"/>
            <a:ext cx="10927715" cy="6191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9" name="Rectangle 2"/>
          <p:cNvSpPr/>
          <p:nvPr/>
        </p:nvSpPr>
        <p:spPr bwMode="white">
          <a:xfrm>
            <a:off x="551180" y="5416550"/>
            <a:ext cx="10927715" cy="12960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img_16777215" descr="2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5795" y="900000"/>
            <a:ext cx="99504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Rectangle 2"/>
          <p:cNvSpPr/>
          <p:nvPr/>
        </p:nvSpPr>
        <p:spPr bwMode="white">
          <a:xfrm>
            <a:off x="695325" y="909320"/>
            <a:ext cx="10927715" cy="11918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3" name="Rectangle 2"/>
          <p:cNvSpPr/>
          <p:nvPr/>
        </p:nvSpPr>
        <p:spPr bwMode="white">
          <a:xfrm>
            <a:off x="767080" y="2205355"/>
            <a:ext cx="10927715" cy="10934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4" name="Rectangle 2"/>
          <p:cNvSpPr/>
          <p:nvPr/>
        </p:nvSpPr>
        <p:spPr bwMode="white">
          <a:xfrm>
            <a:off x="767080" y="3357245"/>
            <a:ext cx="10927715" cy="6191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5" name="Rectangle 2"/>
          <p:cNvSpPr/>
          <p:nvPr/>
        </p:nvSpPr>
        <p:spPr bwMode="white">
          <a:xfrm>
            <a:off x="695325" y="4149090"/>
            <a:ext cx="10927715" cy="6191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6" name="Rectangle 2"/>
          <p:cNvSpPr/>
          <p:nvPr/>
        </p:nvSpPr>
        <p:spPr bwMode="white">
          <a:xfrm>
            <a:off x="407035" y="4815205"/>
            <a:ext cx="10927715" cy="13214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4414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img_16777215" descr="2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5795" y="900000"/>
            <a:ext cx="92561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Rectangle 2"/>
          <p:cNvSpPr/>
          <p:nvPr/>
        </p:nvSpPr>
        <p:spPr bwMode="white">
          <a:xfrm>
            <a:off x="767080" y="2997200"/>
            <a:ext cx="5758180" cy="6191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3" name="Rectangle 2"/>
          <p:cNvSpPr/>
          <p:nvPr/>
        </p:nvSpPr>
        <p:spPr bwMode="white">
          <a:xfrm>
            <a:off x="838835" y="3860800"/>
            <a:ext cx="5758180" cy="8763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4" name="Rectangle 2"/>
          <p:cNvSpPr/>
          <p:nvPr/>
        </p:nvSpPr>
        <p:spPr bwMode="white">
          <a:xfrm>
            <a:off x="767080" y="4796790"/>
            <a:ext cx="5758180" cy="6191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5" name="Rectangle 2"/>
          <p:cNvSpPr/>
          <p:nvPr/>
        </p:nvSpPr>
        <p:spPr bwMode="white">
          <a:xfrm>
            <a:off x="838835" y="5589270"/>
            <a:ext cx="5758180" cy="10845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img_16777215" descr="2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37550" y="900000"/>
            <a:ext cx="85137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Rectangle 2"/>
          <p:cNvSpPr/>
          <p:nvPr/>
        </p:nvSpPr>
        <p:spPr bwMode="white">
          <a:xfrm>
            <a:off x="911225" y="980440"/>
            <a:ext cx="8372475" cy="6191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3" name="Rectangle 2"/>
          <p:cNvSpPr/>
          <p:nvPr/>
        </p:nvSpPr>
        <p:spPr bwMode="white">
          <a:xfrm>
            <a:off x="982980" y="1628775"/>
            <a:ext cx="8372475" cy="6191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4" name="Rectangle 2"/>
          <p:cNvSpPr/>
          <p:nvPr/>
        </p:nvSpPr>
        <p:spPr bwMode="white">
          <a:xfrm>
            <a:off x="1055370" y="2277110"/>
            <a:ext cx="8372475" cy="9309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5" name="Rectangle 2"/>
          <p:cNvSpPr/>
          <p:nvPr/>
        </p:nvSpPr>
        <p:spPr bwMode="white">
          <a:xfrm>
            <a:off x="838835" y="3356610"/>
            <a:ext cx="8372475" cy="9594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6" name="Rectangle 2"/>
          <p:cNvSpPr/>
          <p:nvPr/>
        </p:nvSpPr>
        <p:spPr bwMode="white">
          <a:xfrm>
            <a:off x="982980" y="4316095"/>
            <a:ext cx="8372475" cy="10147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7" name="Rectangle 2"/>
          <p:cNvSpPr/>
          <p:nvPr/>
        </p:nvSpPr>
        <p:spPr bwMode="white">
          <a:xfrm>
            <a:off x="838835" y="5424805"/>
            <a:ext cx="8372475" cy="9156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7853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923145" y="2050415"/>
            <a:ext cx="681355" cy="5842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0587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671955" y="4097020"/>
            <a:ext cx="1461770" cy="6235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984625" y="5118735"/>
            <a:ext cx="737235" cy="6115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65801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768850" y="4451985"/>
            <a:ext cx="692785" cy="3924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040755" y="5610860"/>
            <a:ext cx="705485" cy="3924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2980" y="548640"/>
            <a:ext cx="10306050" cy="3696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87170" y="4001770"/>
            <a:ext cx="10306050" cy="2856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2"/>
          <p:cNvSpPr/>
          <p:nvPr/>
        </p:nvSpPr>
        <p:spPr bwMode="white">
          <a:xfrm>
            <a:off x="2423188" y="5199661"/>
            <a:ext cx="542677" cy="47650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5" name="Rectangle 3"/>
          <p:cNvSpPr/>
          <p:nvPr/>
        </p:nvSpPr>
        <p:spPr bwMode="white">
          <a:xfrm>
            <a:off x="2423188" y="6093649"/>
            <a:ext cx="1656595" cy="4955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0129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378950" y="4404995"/>
            <a:ext cx="531495" cy="4730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1393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58000" y="3382010"/>
            <a:ext cx="422910" cy="4076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035" y="981280"/>
            <a:ext cx="11520000" cy="39761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NmQzNmU1NDcyNzk1MWFlZmEzOWY4MDU4MWYxYzEyOG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2022-10-11T02:45:40Z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2052-11.1.0.12313</vt:lpwstr>
  </property>
  <property fmtid="{D5CDD505-2E9C-101B-9397-08002B2CF9AE}" pid="3" name="ICV">
    <vt:lpwstr>78A82D2400FE490EBDDB724E6AB1B155</vt:lpwstr>
  </property>
</Properties>
</file>