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5" r:id="rId4"/>
    <p:sldId id="326" r:id="rId5"/>
    <p:sldId id="327" r:id="rId6"/>
    <p:sldId id="329" r:id="rId7"/>
    <p:sldId id="330" r:id="rId8"/>
    <p:sldId id="331" r:id="rId9"/>
    <p:sldId id="333" r:id="rId10"/>
    <p:sldId id="334" r:id="rId11"/>
    <p:sldId id="335" r:id="rId12"/>
    <p:sldId id="336" r:id="rId13"/>
    <p:sldId id="337" r:id="rId14"/>
    <p:sldId id="339" r:id="rId15"/>
    <p:sldId id="340" r:id="rId16"/>
    <p:sldId id="341" r:id="rId17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48" d="100"/>
          <a:sy n="48" d="100"/>
        </p:scale>
        <p:origin x="888" y="42"/>
      </p:cViewPr>
      <p:guideLst>
        <p:guide orient="horz" pos="2366"/>
        <p:guide pos="377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43025" y="1852930"/>
            <a:ext cx="9505950" cy="1143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62275" y="3716655"/>
            <a:ext cx="6267450" cy="10953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0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7080" y="692785"/>
            <a:ext cx="6672580" cy="61067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527800" y="3249930"/>
            <a:ext cx="367665" cy="35877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13877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3484880" y="3941445"/>
            <a:ext cx="1681480" cy="62674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9462770" y="4880610"/>
            <a:ext cx="492760" cy="62674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710180" y="-23495"/>
            <a:ext cx="7037070" cy="12592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 descr="13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214280" y="1124790"/>
            <a:ext cx="698273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2"/>
          <p:cNvSpPr/>
          <p:nvPr/>
        </p:nvSpPr>
        <p:spPr bwMode="white">
          <a:xfrm>
            <a:off x="3554730" y="1235710"/>
            <a:ext cx="779145" cy="28765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  <p:sp useBgFill="1">
        <p:nvSpPr>
          <p:cNvPr id="5" name="Rectangle 3"/>
          <p:cNvSpPr/>
          <p:nvPr/>
        </p:nvSpPr>
        <p:spPr bwMode="white">
          <a:xfrm>
            <a:off x="8703945" y="1158875"/>
            <a:ext cx="730885" cy="37274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3274695" y="1845945"/>
            <a:ext cx="933450" cy="33401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7618095" y="3756025"/>
            <a:ext cx="1814195" cy="34734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3121660" y="4396740"/>
            <a:ext cx="3159125" cy="34734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4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758125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4396740" y="1731645"/>
            <a:ext cx="1229360" cy="43370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5971540" y="2426970"/>
            <a:ext cx="1219835" cy="43370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1894205" y="3854450"/>
            <a:ext cx="526415" cy="37147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5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6195" y="549480"/>
            <a:ext cx="1047410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6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65795" y="828245"/>
            <a:ext cx="835290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3054350" y="4509770"/>
            <a:ext cx="1437005" cy="48450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5682615" y="4514215"/>
            <a:ext cx="655955" cy="46545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7797165" y="5321300"/>
            <a:ext cx="706755" cy="45402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0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570215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5609590" y="2922270"/>
            <a:ext cx="369570" cy="36385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591869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5830570" y="2209800"/>
            <a:ext cx="340995" cy="35623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11225" y="692785"/>
            <a:ext cx="7633970" cy="43865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7607935" y="2852420"/>
            <a:ext cx="778510" cy="60706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271270" y="3644900"/>
            <a:ext cx="590550" cy="59563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6887845" y="4436745"/>
            <a:ext cx="1200785" cy="50990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6" name="img_16777215" descr="3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67687"/>
          <a:stretch>
            <a:fillRect/>
          </a:stretch>
        </p:blipFill>
        <p:spPr>
          <a:xfrm>
            <a:off x="1271270" y="4940935"/>
            <a:ext cx="8776970" cy="9048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img_16777215" descr="3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25556"/>
          <a:stretch>
            <a:fillRect/>
          </a:stretch>
        </p:blipFill>
        <p:spPr>
          <a:xfrm>
            <a:off x="1861820" y="4946650"/>
            <a:ext cx="8776970" cy="20847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4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03555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4366895" y="4537710"/>
            <a:ext cx="885825" cy="46672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7242175" y="4537710"/>
            <a:ext cx="1392555" cy="46672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5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703208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7020560" y="2966085"/>
            <a:ext cx="639445" cy="38862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931545" y="3599815"/>
            <a:ext cx="661670" cy="38862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3869055" y="3592830"/>
            <a:ext cx="584200" cy="39687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6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11225" y="620395"/>
            <a:ext cx="6775450" cy="53492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6599555" y="2348865"/>
            <a:ext cx="500380" cy="49974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5" name="img_16777215" descr="7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31315" y="5805170"/>
            <a:ext cx="6494780" cy="11296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8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892121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8421370" y="2778760"/>
            <a:ext cx="473710" cy="43688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9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3008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713085" y="3328670"/>
            <a:ext cx="556260" cy="52832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tags/tag1.xml><?xml version="1.0" encoding="utf-8"?>
<p:tagLst xmlns:p="http://schemas.openxmlformats.org/presentationml/2006/main">
  <p:tag name="COMMONDATA" val="eyJoZGlkIjoiNmQzNmU1NDcyNzk1MWFlZmEzOWY4MDU4MWYxYzEyOG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2022-10-10T08:28:44Z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2052-11.1.0.12313</vt:lpwstr>
  </property>
  <property fmtid="{D5CDD505-2E9C-101B-9397-08002B2CF9AE}" pid="3" name="ICV">
    <vt:lpwstr>00B91C720E614BD79802138011928215</vt:lpwstr>
  </property>
</Properties>
</file>