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92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2990850"/>
            <a:ext cx="81819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07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94420" y="4276090"/>
            <a:ext cx="624840" cy="594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6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02800" y="2042160"/>
            <a:ext cx="681990" cy="674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51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70265" y="4411345"/>
            <a:ext cx="516255" cy="534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229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15050" y="2258060"/>
            <a:ext cx="391795" cy="412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92785"/>
            <a:ext cx="5887720" cy="616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44870" y="3356610"/>
            <a:ext cx="301625" cy="351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6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58070" y="2173605"/>
            <a:ext cx="482600" cy="463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27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28485" y="2245360"/>
            <a:ext cx="390525" cy="337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6160" y="2840355"/>
            <a:ext cx="404495" cy="37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12030" y="4670425"/>
            <a:ext cx="1166495" cy="365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2022-10-10T12:47:56Z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055899846E80462DA591CD65D85E5284</vt:lpwstr>
  </property>
</Properties>
</file>