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5" r:id="rId12"/>
    <p:sldId id="336" r:id="rId13"/>
    <p:sldId id="337" r:id="rId14"/>
    <p:sldId id="338" r:id="rId15"/>
    <p:sldId id="340" r:id="rId16"/>
    <p:sldId id="341" r:id="rId17"/>
    <p:sldId id="342" r:id="rId18"/>
    <p:sldId id="343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2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3009900"/>
            <a:ext cx="118300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71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68030" y="6152515"/>
            <a:ext cx="513080" cy="411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935" y="836500"/>
            <a:ext cx="8135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11600" y="2990215"/>
            <a:ext cx="422275" cy="354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75690" y="3611245"/>
            <a:ext cx="1312545" cy="376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993130" y="4246245"/>
            <a:ext cx="800735" cy="376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19595" y="5509895"/>
            <a:ext cx="429260" cy="376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541225"/>
            <a:ext cx="11520000" cy="567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72330" y="4490720"/>
            <a:ext cx="1383665" cy="5727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413875" y="5421630"/>
            <a:ext cx="1292225" cy="596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180" y="6021910"/>
            <a:ext cx="11520000" cy="850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34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58670" y="3890010"/>
            <a:ext cx="198120" cy="337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354445" y="4978400"/>
            <a:ext cx="698500" cy="429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308225" y="6117590"/>
            <a:ext cx="2644140" cy="437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14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88430" y="4391025"/>
            <a:ext cx="542925" cy="445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003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29430" y="1089025"/>
            <a:ext cx="1154430" cy="529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50480" y="1910715"/>
            <a:ext cx="526415" cy="529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155825" y="2740660"/>
            <a:ext cx="1163955" cy="529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821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62150" y="5502275"/>
            <a:ext cx="5340985" cy="461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88085" y="6169660"/>
            <a:ext cx="1683385" cy="347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11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51675" y="5485765"/>
            <a:ext cx="992505" cy="429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828245"/>
            <a:ext cx="8340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99170" y="1644650"/>
            <a:ext cx="501015" cy="489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66595" y="2355215"/>
            <a:ext cx="509905" cy="451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087235" y="2334895"/>
            <a:ext cx="1010920" cy="489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896995" y="3026410"/>
            <a:ext cx="993775" cy="4800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2285" y="900000"/>
            <a:ext cx="11520000" cy="4866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92490" y="3085465"/>
            <a:ext cx="1318895" cy="519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58145" y="4037965"/>
            <a:ext cx="1318895" cy="519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28190" y="4972050"/>
            <a:ext cx="1251585" cy="539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7839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48755" y="2206625"/>
            <a:ext cx="1121410" cy="445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77835" y="2847975"/>
            <a:ext cx="499110" cy="445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71955" y="3493770"/>
            <a:ext cx="1611630" cy="455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129790" y="4791710"/>
            <a:ext cx="1083945" cy="445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935" y="2781505"/>
            <a:ext cx="11520000" cy="290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764520" y="3140710"/>
            <a:ext cx="572770" cy="502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057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62115" y="1581785"/>
            <a:ext cx="408305" cy="420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711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46800" y="2156460"/>
            <a:ext cx="1187450" cy="3467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66800" y="2718435"/>
            <a:ext cx="326390" cy="375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134735" y="3260725"/>
            <a:ext cx="800100" cy="382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6490" y="692785"/>
            <a:ext cx="6159500" cy="4528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11265" y="4725035"/>
            <a:ext cx="387350" cy="381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4780" y="5013325"/>
            <a:ext cx="6403340" cy="184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2022-10-10T08:04:12Z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9C9BFA17549E4DCF860EFBD4885BBFF0</vt:lpwstr>
  </property>
</Properties>
</file>