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8" r:id="rId6"/>
    <p:sldId id="329" r:id="rId7"/>
    <p:sldId id="330" r:id="rId8"/>
    <p:sldId id="331" r:id="rId9"/>
    <p:sldId id="332" r:id="rId10"/>
    <p:sldId id="333" r:id="rId11"/>
    <p:sldId id="335" r:id="rId12"/>
    <p:sldId id="345" r:id="rId13"/>
    <p:sldId id="346" r:id="rId14"/>
    <p:sldId id="338" r:id="rId15"/>
    <p:sldId id="347" r:id="rId16"/>
    <p:sldId id="340" r:id="rId17"/>
    <p:sldId id="341" r:id="rId18"/>
    <p:sldId id="342" r:id="rId19"/>
    <p:sldId id="343" r:id="rId20"/>
    <p:sldId id="344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136"/>
        <p:guide pos="40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2957195"/>
            <a:ext cx="113538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2935" y="981280"/>
            <a:ext cx="11520000" cy="5434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9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578860" y="4371340"/>
            <a:ext cx="1010920" cy="5232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396605" y="5989320"/>
            <a:ext cx="1716405" cy="537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18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10105" y="3893820"/>
            <a:ext cx="821055" cy="5543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862185" y="5715635"/>
            <a:ext cx="129794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58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180" y="981280"/>
            <a:ext cx="11520000" cy="5476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43025" y="1196975"/>
            <a:ext cx="9845040" cy="5448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1271270" y="1741805"/>
            <a:ext cx="9845040" cy="1030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1271270" y="2760345"/>
            <a:ext cx="9845040" cy="493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1343025" y="3253740"/>
            <a:ext cx="9845040" cy="5448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1343025" y="3767455"/>
            <a:ext cx="9845040" cy="4946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2"/>
          <p:cNvSpPr/>
          <p:nvPr/>
        </p:nvSpPr>
        <p:spPr bwMode="white">
          <a:xfrm>
            <a:off x="1173480" y="4293235"/>
            <a:ext cx="9845040" cy="969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2"/>
          <p:cNvSpPr/>
          <p:nvPr/>
        </p:nvSpPr>
        <p:spPr bwMode="white">
          <a:xfrm>
            <a:off x="1271270" y="5262245"/>
            <a:ext cx="9845040" cy="5448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0" name="Rectangle 2"/>
          <p:cNvSpPr/>
          <p:nvPr/>
        </p:nvSpPr>
        <p:spPr bwMode="white">
          <a:xfrm>
            <a:off x="1343025" y="5875655"/>
            <a:ext cx="9845040" cy="426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29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299460"/>
            <a:ext cx="5353685" cy="336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520000" cy="555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887980" y="1976120"/>
            <a:ext cx="1231265" cy="598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334257" y="4924520"/>
            <a:ext cx="1218644" cy="4196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203613" y="5811441"/>
            <a:ext cx="1675636" cy="429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520000" cy="3809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79560" y="2975610"/>
            <a:ext cx="2408555" cy="560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58365" y="3918585"/>
            <a:ext cx="594360" cy="560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9305" y="900000"/>
            <a:ext cx="8206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71740" y="1629410"/>
            <a:ext cx="893445" cy="4737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779395" y="2998470"/>
            <a:ext cx="416560" cy="430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9876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419350" y="3428365"/>
            <a:ext cx="1327785" cy="509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000375" y="5067935"/>
            <a:ext cx="558165" cy="486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826760" y="5798185"/>
            <a:ext cx="1106170" cy="605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85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92035" y="3013710"/>
            <a:ext cx="470535" cy="3987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4676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06185" y="1487805"/>
            <a:ext cx="410210" cy="353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1193"/>
          <a:stretch>
            <a:fillRect/>
          </a:stretch>
        </p:blipFill>
        <p:spPr>
          <a:xfrm>
            <a:off x="2711450" y="0"/>
            <a:ext cx="7341870" cy="4866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19870" y="3717290"/>
            <a:ext cx="360045" cy="4857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1810" y="4725670"/>
            <a:ext cx="2472690" cy="215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1402285"/>
            <a:ext cx="11520000" cy="3689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72445" y="3519805"/>
            <a:ext cx="631825" cy="553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8042" b="-93"/>
          <a:stretch>
            <a:fillRect/>
          </a:stretch>
        </p:blipFill>
        <p:spPr>
          <a:xfrm>
            <a:off x="720090" y="692785"/>
            <a:ext cx="9925050" cy="89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90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63025" y="2727325"/>
            <a:ext cx="548005" cy="4597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84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88320" y="3917950"/>
            <a:ext cx="561975" cy="6502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3530"/>
          <a:stretch>
            <a:fillRect/>
          </a:stretch>
        </p:blipFill>
        <p:spPr>
          <a:xfrm>
            <a:off x="911225" y="621030"/>
            <a:ext cx="6163310" cy="6313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67755" y="2276475"/>
            <a:ext cx="444500" cy="337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7308" r="37934"/>
          <a:stretch>
            <a:fillRect/>
          </a:stretch>
        </p:blipFill>
        <p:spPr>
          <a:xfrm>
            <a:off x="5879465" y="5931535"/>
            <a:ext cx="3825240" cy="92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370" y="548640"/>
            <a:ext cx="9234170" cy="451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48115" y="4509135"/>
            <a:ext cx="561340" cy="636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7530" y="4436745"/>
            <a:ext cx="6257290" cy="237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2022-10-11T02:35:19Z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29290BD72EB243658240D203AD2D635E</vt:lpwstr>
  </property>
</Properties>
</file>