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0565" y="2693670"/>
            <a:ext cx="8231505" cy="1470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2859587"/>
            <a:ext cx="352380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4089379"/>
            <a:ext cx="342857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2068969"/>
            <a:ext cx="228571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645" y="2784475"/>
            <a:ext cx="42481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3537954"/>
            <a:ext cx="228571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3499798"/>
            <a:ext cx="228571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523" y="5922670"/>
            <a:ext cx="228571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7142" y="5922670"/>
            <a:ext cx="228571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8095" y="5922670"/>
            <a:ext cx="371428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67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20000" y="4912487"/>
            <a:ext cx="1895238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280" y="2922270"/>
            <a:ext cx="6196965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1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489835"/>
            <a:ext cx="72199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659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53333" y="5437150"/>
            <a:ext cx="1895238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973070"/>
            <a:ext cx="2838450" cy="2463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2995930"/>
            <a:ext cx="292100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99043"/>
            <a:ext cx="3676190" cy="2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215" y="3004820"/>
            <a:ext cx="41122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4379216"/>
            <a:ext cx="3523809" cy="2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4980489"/>
            <a:ext cx="7009523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80100" y="3036570"/>
            <a:ext cx="41122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6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179151"/>
            <a:ext cx="2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169618"/>
            <a:ext cx="22857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142" y="2827348"/>
            <a:ext cx="742857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2836881"/>
            <a:ext cx="361904" cy="30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952" y="3532740"/>
            <a:ext cx="752380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2380" y="3542272"/>
            <a:ext cx="37142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3809" y="4266728"/>
            <a:ext cx="228571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476" y="4247664"/>
            <a:ext cx="400000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3809" y="4972120"/>
            <a:ext cx="22857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00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2456057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4981975"/>
            <a:ext cx="638095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71" y="4981975"/>
            <a:ext cx="638095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4981975"/>
            <a:ext cx="628571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7142" y="4981975"/>
            <a:ext cx="619047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6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918694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918694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2319167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2319167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3014640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285" y="3014640"/>
            <a:ext cx="400000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3738695"/>
            <a:ext cx="714285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2380" y="3729168"/>
            <a:ext cx="371428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1904" y="4434168"/>
            <a:ext cx="1104761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46770"/>
            <a:ext cx="10800000" cy="135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4186666" y="5056480"/>
            <a:ext cx="723809" cy="30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7320000" y="5780937"/>
            <a:ext cx="2285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8948571" y="5742807"/>
            <a:ext cx="37142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800743"/>
            <a:ext cx="352380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2496126"/>
            <a:ext cx="30476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952" y="3181983"/>
            <a:ext cx="30476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2857" y="3839263"/>
            <a:ext cx="352380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2857" y="4525120"/>
            <a:ext cx="352380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820396"/>
            <a:ext cx="399999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183551"/>
            <a:ext cx="400000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9047" y="4537173"/>
            <a:ext cx="399999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35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2067121"/>
            <a:ext cx="400000" cy="34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3432408"/>
            <a:ext cx="400000" cy="34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917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4843189"/>
            <a:ext cx="761904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4843189"/>
            <a:ext cx="752380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9047" y="4843189"/>
            <a:ext cx="761904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5566418"/>
            <a:ext cx="761904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238" y="5566418"/>
            <a:ext cx="761904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5566418"/>
            <a:ext cx="1476190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64</cp:revision>
  <dcterms:created xsi:type="dcterms:W3CDTF">2015-09-16T06:44:00Z</dcterms:created>
  <dcterms:modified xsi:type="dcterms:W3CDTF">2023-12-18T13:24:53Z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