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39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8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4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image" Target="../media/image15.png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8.png"/><Relationship Id="rId2" Type="http://schemas.openxmlformats.org/officeDocument/2006/relationships/tags" Target="../tags/tag18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0.png"/><Relationship Id="rId2" Type="http://schemas.openxmlformats.org/officeDocument/2006/relationships/tags" Target="../tags/tag2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22.png"/><Relationship Id="rId2" Type="http://schemas.openxmlformats.org/officeDocument/2006/relationships/tags" Target="../tags/tag2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3230" y="2788285"/>
            <a:ext cx="8765540" cy="12814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196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1519655"/>
            <a:ext cx="1076190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1519655"/>
            <a:ext cx="1085714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809" y="1529196"/>
            <a:ext cx="1076190" cy="2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2176780"/>
            <a:ext cx="1301750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4655820" y="2133600"/>
            <a:ext cx="1301750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7896225" y="2103755"/>
            <a:ext cx="1301750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65" y="3713295"/>
            <a:ext cx="10800000" cy="2563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white">
          <a:xfrm>
            <a:off x="2306717" y="4008702"/>
            <a:ext cx="1076190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white">
          <a:xfrm>
            <a:off x="5563860" y="4008702"/>
            <a:ext cx="1076190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9"/>
            </p:custDataLst>
          </p:nvPr>
        </p:nvSpPr>
        <p:spPr bwMode="white">
          <a:xfrm>
            <a:off x="8821003" y="4008702"/>
            <a:ext cx="1076190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0"/>
            </p:custDataLst>
          </p:nvPr>
        </p:nvSpPr>
        <p:spPr bwMode="white">
          <a:xfrm>
            <a:off x="1316990" y="4585970"/>
            <a:ext cx="1301750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1"/>
            </p:custDataLst>
          </p:nvPr>
        </p:nvSpPr>
        <p:spPr bwMode="white">
          <a:xfrm>
            <a:off x="4701540" y="4585970"/>
            <a:ext cx="1301750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2"/>
            </p:custDataLst>
          </p:nvPr>
        </p:nvSpPr>
        <p:spPr bwMode="white">
          <a:xfrm>
            <a:off x="7941945" y="4657725"/>
            <a:ext cx="1301750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22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577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080" y="3302635"/>
            <a:ext cx="1170940" cy="185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705" y="3302635"/>
            <a:ext cx="1132840" cy="188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34285" y="4848287"/>
            <a:ext cx="295238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20000" y="4848287"/>
            <a:ext cx="295238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58095" y="4829206"/>
            <a:ext cx="342857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50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3205320"/>
            <a:ext cx="3228571" cy="2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3789171"/>
            <a:ext cx="4123809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7" r="10218"/>
          <a:stretch>
            <a:fillRect/>
          </a:stretch>
        </p:blipFill>
        <p:spPr>
          <a:xfrm>
            <a:off x="1222375" y="4138110"/>
            <a:ext cx="9696450" cy="258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12761" y="5743640"/>
            <a:ext cx="3228571" cy="28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31808" y="6326432"/>
            <a:ext cx="4285714" cy="28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" r="9553"/>
          <a:stretch>
            <a:fillRect/>
          </a:stretch>
        </p:blipFill>
        <p:spPr>
          <a:xfrm>
            <a:off x="720090" y="406585"/>
            <a:ext cx="9768295" cy="281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1525531"/>
            <a:ext cx="3238095" cy="27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2108429"/>
            <a:ext cx="1695238" cy="27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2691326"/>
            <a:ext cx="3371428" cy="27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" r="13552"/>
          <a:stretch>
            <a:fillRect/>
          </a:stretch>
        </p:blipFill>
        <p:spPr>
          <a:xfrm>
            <a:off x="1150620" y="3061520"/>
            <a:ext cx="9336495" cy="312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64815" y="4611860"/>
            <a:ext cx="3228571" cy="27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455291" y="4592787"/>
            <a:ext cx="3942857" cy="27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664815" y="5193579"/>
            <a:ext cx="1704761" cy="27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474339" y="5184043"/>
            <a:ext cx="447619" cy="2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1683863" y="5775298"/>
            <a:ext cx="3361904" cy="28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6" r="10218"/>
          <a:stretch>
            <a:fillRect/>
          </a:stretch>
        </p:blipFill>
        <p:spPr>
          <a:xfrm>
            <a:off x="720090" y="406585"/>
            <a:ext cx="9696540" cy="367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813416"/>
            <a:ext cx="3228571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3394719"/>
            <a:ext cx="4961904" cy="2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" r="15551"/>
          <a:stretch>
            <a:fillRect/>
          </a:stretch>
        </p:blipFill>
        <p:spPr>
          <a:xfrm>
            <a:off x="1150620" y="3635560"/>
            <a:ext cx="9120595" cy="299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17196" y="4532816"/>
            <a:ext cx="6371428" cy="28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07672" y="5124023"/>
            <a:ext cx="2009523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3902910" y="5133559"/>
            <a:ext cx="3228571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617196" y="5715230"/>
            <a:ext cx="1695238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626720" y="6306437"/>
            <a:ext cx="3057142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4845768" y="6296902"/>
            <a:ext cx="1819047" cy="28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000" y="2146216"/>
            <a:ext cx="380952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1428" y="2146216"/>
            <a:ext cx="219047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0000" y="2823538"/>
            <a:ext cx="219047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1904" y="2813999"/>
            <a:ext cx="219047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5430" y="4759960"/>
            <a:ext cx="28702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9430" y="4759960"/>
            <a:ext cx="33401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3080" y="4702175"/>
            <a:ext cx="30734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05714" y="5427890"/>
            <a:ext cx="219047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20000" y="5418350"/>
            <a:ext cx="228571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2857" y="5418350"/>
            <a:ext cx="219047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7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633541"/>
            <a:ext cx="219047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666" y="2633541"/>
            <a:ext cx="219047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5714" y="3301009"/>
            <a:ext cx="219047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8571" y="3968478"/>
            <a:ext cx="219047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878345"/>
            <a:ext cx="219047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619" y="1878345"/>
            <a:ext cx="219047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0952" y="1878345"/>
            <a:ext cx="219047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000" y="2555718"/>
            <a:ext cx="219047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2857" y="2555718"/>
            <a:ext cx="209523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5714" y="2546178"/>
            <a:ext cx="219047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9523" y="3223552"/>
            <a:ext cx="219047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2857" y="3891385"/>
            <a:ext cx="190476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10476" y="4559218"/>
            <a:ext cx="228571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33790"/>
            <a:ext cx="10800000" cy="1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2634285" y="6009980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5672380" y="6009980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2519429"/>
            <a:ext cx="333333" cy="31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3333" y="3216727"/>
            <a:ext cx="342857" cy="31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3626935"/>
            <a:ext cx="10800000" cy="273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041332" y="3865784"/>
            <a:ext cx="342858" cy="31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069904" y="5260663"/>
            <a:ext cx="333333" cy="30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041332" y="5958103"/>
            <a:ext cx="342858" cy="31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58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809" y="2671771"/>
            <a:ext cx="380952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4073582"/>
            <a:ext cx="380952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234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289442"/>
            <a:ext cx="390476" cy="3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4387515"/>
            <a:ext cx="380952" cy="3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08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3056801"/>
            <a:ext cx="380952" cy="32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248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3797523"/>
            <a:ext cx="219047" cy="2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809" y="3797523"/>
            <a:ext cx="219047" cy="2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09" y="3797523"/>
            <a:ext cx="219047" cy="2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3809" y="3797523"/>
            <a:ext cx="228571" cy="2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2857" y="4447379"/>
            <a:ext cx="390476" cy="2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2857" y="4447379"/>
            <a:ext cx="390476" cy="2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3809" y="4447379"/>
            <a:ext cx="219047" cy="2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43809" y="4447379"/>
            <a:ext cx="219047" cy="2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2023-12-19T02:28:54Z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