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57" r:id="rId6"/>
    <p:sldId id="338" r:id="rId7"/>
    <p:sldId id="337" r:id="rId8"/>
    <p:sldId id="336" r:id="rId9"/>
    <p:sldId id="335" r:id="rId10"/>
    <p:sldId id="333" r:id="rId11"/>
    <p:sldId id="356" r:id="rId12"/>
    <p:sldId id="331" r:id="rId13"/>
    <p:sldId id="329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tags" Target="../tags/tag21.xml"/><Relationship Id="rId3" Type="http://schemas.openxmlformats.org/officeDocument/2006/relationships/image" Target="../media/image18.png"/><Relationship Id="rId2" Type="http://schemas.openxmlformats.org/officeDocument/2006/relationships/tags" Target="../tags/tag20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7025" y="2816860"/>
            <a:ext cx="899795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34" r="1986"/>
          <a:stretch>
            <a:fillRect/>
          </a:stretch>
        </p:blipFill>
        <p:spPr>
          <a:xfrm>
            <a:off x="695325" y="985070"/>
            <a:ext cx="10585540" cy="144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61901" y="1346403"/>
            <a:ext cx="333333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9044" y="1317741"/>
            <a:ext cx="1047619" cy="3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6663" y="1317741"/>
            <a:ext cx="1009523" cy="3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2854" y="2043854"/>
            <a:ext cx="304761" cy="22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1540" y="2708910"/>
            <a:ext cx="5194300" cy="338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14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766980"/>
            <a:ext cx="304761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766980"/>
            <a:ext cx="295238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1766980"/>
            <a:ext cx="561904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2977946"/>
            <a:ext cx="304761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952" y="2977946"/>
            <a:ext cx="304761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4188912"/>
            <a:ext cx="304761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6666" y="4188912"/>
            <a:ext cx="295238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952" y="4188912"/>
            <a:ext cx="304761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4631505"/>
            <a:ext cx="10800000" cy="132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99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" r="44220"/>
          <a:stretch>
            <a:fillRect/>
          </a:stretch>
        </p:blipFill>
        <p:spPr>
          <a:xfrm>
            <a:off x="695325" y="4137845"/>
            <a:ext cx="6024335" cy="268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 l="22955" t="3413"/>
          <a:stretch>
            <a:fillRect/>
          </a:stretch>
        </p:blipFill>
        <p:spPr>
          <a:xfrm>
            <a:off x="623570" y="1484630"/>
            <a:ext cx="6640195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8" r="217"/>
          <a:stretch>
            <a:fillRect/>
          </a:stretch>
        </p:blipFill>
        <p:spPr>
          <a:xfrm>
            <a:off x="720090" y="692970"/>
            <a:ext cx="10776675" cy="347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2285051"/>
            <a:ext cx="514285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2285051"/>
            <a:ext cx="571428" cy="2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3009162"/>
            <a:ext cx="523809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605" y="3028315"/>
            <a:ext cx="58864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7142" y="3742800"/>
            <a:ext cx="504761" cy="2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285" y="3733272"/>
            <a:ext cx="819047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24761" y="3733272"/>
            <a:ext cx="571428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" b="11214"/>
          <a:stretch>
            <a:fillRect/>
          </a:stretch>
        </p:blipFill>
        <p:spPr>
          <a:xfrm>
            <a:off x="1127760" y="3971290"/>
            <a:ext cx="10440760" cy="269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2602483"/>
            <a:ext cx="523809" cy="1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2602483"/>
            <a:ext cx="533333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3308072"/>
            <a:ext cx="247619" cy="1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3289002"/>
            <a:ext cx="257142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3956452"/>
            <a:ext cx="504761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1428" y="3956452"/>
            <a:ext cx="523809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4761" y="4166222"/>
            <a:ext cx="257142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0000" y="4852741"/>
            <a:ext cx="304761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4761" y="4833671"/>
            <a:ext cx="323809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81904" y="5434375"/>
            <a:ext cx="314285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96190" y="5443910"/>
            <a:ext cx="33333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78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856684"/>
            <a:ext cx="323809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1448110"/>
            <a:ext cx="666666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285" y="2697735"/>
            <a:ext cx="295238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3289161"/>
            <a:ext cx="333333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5238" y="3890126"/>
            <a:ext cx="333333" cy="2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4491091"/>
            <a:ext cx="657142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0" b="65024"/>
          <a:stretch>
            <a:fillRect/>
          </a:stretch>
        </p:blipFill>
        <p:spPr>
          <a:xfrm>
            <a:off x="720090" y="5359400"/>
            <a:ext cx="10416630" cy="130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396190" y="5635527"/>
            <a:ext cx="676190" cy="2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8" r="3550"/>
          <a:stretch>
            <a:fillRect/>
          </a:stretch>
        </p:blipFill>
        <p:spPr>
          <a:xfrm>
            <a:off x="720090" y="2421440"/>
            <a:ext cx="10416630" cy="250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6190" y="3292957"/>
            <a:ext cx="314285" cy="2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0" y="3902750"/>
            <a:ext cx="676189" cy="2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4531599"/>
            <a:ext cx="666666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994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313218"/>
            <a:ext cx="333333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2990085"/>
            <a:ext cx="333333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3666951"/>
            <a:ext cx="333333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33" y="4334285"/>
            <a:ext cx="342857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5011151"/>
            <a:ext cx="342857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8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2135877"/>
            <a:ext cx="380952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4165992"/>
            <a:ext cx="380952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134199"/>
            <a:ext cx="390476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0000" y="2479498"/>
            <a:ext cx="390476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4502218"/>
            <a:ext cx="380952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649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324469"/>
            <a:ext cx="228571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324469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2324469"/>
            <a:ext cx="39047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2345" y="2324735"/>
            <a:ext cx="39052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005" y="2991485"/>
            <a:ext cx="2393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80" y="2991485"/>
            <a:ext cx="3810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3970" y="3001010"/>
            <a:ext cx="2927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15245" y="2991485"/>
            <a:ext cx="3835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411670"/>
            <a:ext cx="10800000" cy="308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822285" y="4211815"/>
            <a:ext cx="1076190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5222285" y="4211815"/>
            <a:ext cx="1076190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7803237" y="4211815"/>
            <a:ext cx="1076190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203237" y="4211815"/>
            <a:ext cx="219047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892935" y="4835525"/>
            <a:ext cx="153352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4077970" y="4860290"/>
            <a:ext cx="153352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6742430" y="4835525"/>
            <a:ext cx="153352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9118600" y="4835525"/>
            <a:ext cx="153352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576787"/>
            <a:ext cx="304761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177821"/>
            <a:ext cx="1114285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855177"/>
            <a:ext cx="314285" cy="2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238" y="4162188"/>
            <a:ext cx="323809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571" y="4143107"/>
            <a:ext cx="1000000" cy="32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" b="51375"/>
          <a:stretch>
            <a:fillRect/>
          </a:stretch>
        </p:blipFill>
        <p:spPr>
          <a:xfrm>
            <a:off x="1125855" y="4639945"/>
            <a:ext cx="1072905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887669" y="4869058"/>
            <a:ext cx="314285" cy="28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4982907" y="4849950"/>
            <a:ext cx="1085714" cy="33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7944812" y="4859504"/>
            <a:ext cx="1066666" cy="3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2182907" y="5547401"/>
            <a:ext cx="333333" cy="27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65</cp:revision>
  <dcterms:created xsi:type="dcterms:W3CDTF">2015-09-16T06:44:00Z</dcterms:created>
  <dcterms:modified xsi:type="dcterms:W3CDTF">2023-12-18T12:42:04Z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