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6" r:id="rId9"/>
    <p:sldId id="335" r:id="rId10"/>
    <p:sldId id="333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0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../media/image13.png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685" y="2828925"/>
            <a:ext cx="732726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250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3319251"/>
            <a:ext cx="580952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3319251"/>
            <a:ext cx="580952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852545"/>
            <a:ext cx="3879850" cy="11125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615" y="3822700"/>
            <a:ext cx="3959860" cy="125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36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2817176"/>
            <a:ext cx="2704761" cy="28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5714" y="3456417"/>
            <a:ext cx="2723809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4171985"/>
            <a:ext cx="7323809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9" r="22189"/>
          <a:stretch>
            <a:fillRect/>
          </a:stretch>
        </p:blipFill>
        <p:spPr>
          <a:xfrm>
            <a:off x="1724660" y="4725220"/>
            <a:ext cx="8403680" cy="187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00760" y="5482006"/>
            <a:ext cx="2571428" cy="28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219808" y="6151202"/>
            <a:ext cx="6695238" cy="30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19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3185122"/>
            <a:ext cx="4495238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3823359"/>
            <a:ext cx="2733333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8095" y="3851937"/>
            <a:ext cx="132380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571" y="4461597"/>
            <a:ext cx="2238095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7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3424888"/>
            <a:ext cx="2733333" cy="2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4063526"/>
            <a:ext cx="3190476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4527014"/>
            <a:ext cx="2723809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5156051"/>
            <a:ext cx="2876190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937332"/>
            <a:ext cx="2723809" cy="24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549028"/>
            <a:ext cx="5342857" cy="3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7430" y="3394075"/>
            <a:ext cx="1018286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564972"/>
            <a:ext cx="2723809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2584049"/>
            <a:ext cx="2276190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2564972"/>
            <a:ext cx="638096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223146"/>
            <a:ext cx="2561904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843165"/>
            <a:ext cx="2704761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440" y="4436745"/>
            <a:ext cx="9968230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1868037"/>
            <a:ext cx="590476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1868037"/>
            <a:ext cx="590476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2611558"/>
            <a:ext cx="571428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238" y="3345547"/>
            <a:ext cx="590476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698690"/>
            <a:ext cx="10800000" cy="243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255635" y="5730240"/>
            <a:ext cx="323850" cy="9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96285" y="4733925"/>
            <a:ext cx="374650" cy="351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28990" y="4733925"/>
            <a:ext cx="406400" cy="3346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81045" y="5590540"/>
            <a:ext cx="320040" cy="384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bldLvl="0" animBg="1"/>
      <p:bldP spid="12" grpId="0" animBg="1"/>
      <p:bldP spid="12" grpId="1" animBg="1"/>
      <p:bldP spid="13" grpId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6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2417459"/>
            <a:ext cx="228571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2417459"/>
            <a:ext cx="590476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3160979"/>
            <a:ext cx="590476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952" y="3160979"/>
            <a:ext cx="590476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86666" y="3999823"/>
            <a:ext cx="58095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2857" y="4848200"/>
            <a:ext cx="542857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4761" y="4848200"/>
            <a:ext cx="590477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9047" y="4848200"/>
            <a:ext cx="58095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407358"/>
            <a:ext cx="580952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523" y="2407358"/>
            <a:ext cx="590476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333" y="3893615"/>
            <a:ext cx="600000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5379872"/>
            <a:ext cx="409523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630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2388950"/>
            <a:ext cx="400001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3799060"/>
            <a:ext cx="400000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74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1558476"/>
            <a:ext cx="399999" cy="34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714" y="2971067"/>
            <a:ext cx="400000" cy="3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190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177142" y="4906226"/>
            <a:ext cx="400000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0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3051067"/>
            <a:ext cx="742857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3051067"/>
            <a:ext cx="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3051067"/>
            <a:ext cx="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857" y="3756448"/>
            <a:ext cx="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3756448"/>
            <a:ext cx="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91428" y="3756448"/>
            <a:ext cx="761904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3809" y="4461828"/>
            <a:ext cx="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1428" y="4461828"/>
            <a:ext cx="580952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0476" y="4461828"/>
            <a:ext cx="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21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685657"/>
            <a:ext cx="571428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238" y="1676127"/>
            <a:ext cx="580952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809" y="1609415"/>
            <a:ext cx="58095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 flipV="1">
            <a:off x="1137285" y="2349500"/>
            <a:ext cx="179451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 flipV="1">
            <a:off x="3647440" y="2247265"/>
            <a:ext cx="179451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 flipV="1">
            <a:off x="6671945" y="2408555"/>
            <a:ext cx="1720215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 flipV="1">
            <a:off x="8391525" y="2205355"/>
            <a:ext cx="1958340" cy="178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842200"/>
            <a:ext cx="10800000" cy="254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>
            <p:custDataLst>
              <p:tags r:id="rId8"/>
            </p:custDataLst>
          </p:nvPr>
        </p:nvSpPr>
        <p:spPr bwMode="white">
          <a:xfrm>
            <a:off x="2941006" y="3985071"/>
            <a:ext cx="580952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9"/>
            </p:custDataLst>
          </p:nvPr>
        </p:nvSpPr>
        <p:spPr bwMode="white">
          <a:xfrm>
            <a:off x="5626720" y="3985071"/>
            <a:ext cx="590476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10"/>
            </p:custDataLst>
          </p:nvPr>
        </p:nvSpPr>
        <p:spPr bwMode="white">
          <a:xfrm>
            <a:off x="8664815" y="3918397"/>
            <a:ext cx="590476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1"/>
            </p:custDataLst>
          </p:nvPr>
        </p:nvSpPr>
        <p:spPr bwMode="white">
          <a:xfrm flipV="1">
            <a:off x="8080375" y="4498975"/>
            <a:ext cx="222250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2"/>
            </p:custDataLst>
          </p:nvPr>
        </p:nvSpPr>
        <p:spPr bwMode="white">
          <a:xfrm flipV="1">
            <a:off x="1125855" y="4570730"/>
            <a:ext cx="174117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3"/>
            </p:custDataLst>
          </p:nvPr>
        </p:nvSpPr>
        <p:spPr bwMode="white">
          <a:xfrm flipV="1">
            <a:off x="3862070" y="4426585"/>
            <a:ext cx="174117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14"/>
            </p:custDataLst>
          </p:nvPr>
        </p:nvSpPr>
        <p:spPr bwMode="white">
          <a:xfrm flipV="1">
            <a:off x="6217285" y="4570730"/>
            <a:ext cx="178181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6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31175" y="2379345"/>
            <a:ext cx="1346835" cy="236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0700" y="2225040"/>
            <a:ext cx="1659255" cy="23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6190" y="4992294"/>
            <a:ext cx="304761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34285" y="4992294"/>
            <a:ext cx="295238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63</cp:revision>
  <dcterms:created xsi:type="dcterms:W3CDTF">2015-09-16T06:44:00Z</dcterms:created>
  <dcterms:modified xsi:type="dcterms:W3CDTF">2023-12-18T13:18:47Z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