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1" r:id="rId7"/>
    <p:sldId id="340" r:id="rId8"/>
    <p:sldId id="339" r:id="rId9"/>
    <p:sldId id="338" r:id="rId10"/>
    <p:sldId id="337" r:id="rId11"/>
    <p:sldId id="336" r:id="rId12"/>
    <p:sldId id="333" r:id="rId13"/>
    <p:sldId id="331" r:id="rId14"/>
    <p:sldId id="328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16.png"/><Relationship Id="rId2" Type="http://schemas.openxmlformats.org/officeDocument/2006/relationships/tags" Target="../tags/tag18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8.png"/><Relationship Id="rId2" Type="http://schemas.openxmlformats.org/officeDocument/2006/relationships/tags" Target="../tags/tag20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21.png"/><Relationship Id="rId2" Type="http://schemas.openxmlformats.org/officeDocument/2006/relationships/tags" Target="../tags/tag23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2717800"/>
            <a:ext cx="7162800" cy="1422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0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2300970"/>
            <a:ext cx="409523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190" y="2300970"/>
            <a:ext cx="219047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952" y="2300970"/>
            <a:ext cx="228572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5714" y="2300970"/>
            <a:ext cx="228571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2585" y="2932430"/>
            <a:ext cx="25527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5305" y="2932430"/>
            <a:ext cx="40957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9745" y="2932430"/>
            <a:ext cx="40957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95635" y="2932430"/>
            <a:ext cx="23876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3411670"/>
            <a:ext cx="10800000" cy="325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970230" y="4327390"/>
            <a:ext cx="1114285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5827373" y="4327390"/>
            <a:ext cx="1123809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8341659" y="4327390"/>
            <a:ext cx="1114285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10846420" y="4327390"/>
            <a:ext cx="228571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2072005" y="5004435"/>
            <a:ext cx="1320165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5013960" y="4932045"/>
            <a:ext cx="1320165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white">
          <a:xfrm>
            <a:off x="7534275" y="4932045"/>
            <a:ext cx="1320165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white">
          <a:xfrm>
            <a:off x="10054590" y="4932045"/>
            <a:ext cx="1320165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13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285" y="2330204"/>
            <a:ext cx="314285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3007272"/>
            <a:ext cx="342857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1428" y="3684341"/>
            <a:ext cx="714285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6190" y="4390018"/>
            <a:ext cx="695238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4846770"/>
            <a:ext cx="10800000" cy="1509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 flipV="1">
            <a:off x="5191125" y="5661025"/>
            <a:ext cx="269811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489845"/>
            <a:ext cx="3361904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3138986"/>
            <a:ext cx="3980952" cy="29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3483425"/>
            <a:ext cx="10800000" cy="2145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713087" y="4503602"/>
            <a:ext cx="3361904" cy="28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722611" y="5151940"/>
            <a:ext cx="2876190" cy="30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318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3860128"/>
            <a:ext cx="1961904" cy="28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1904" y="3860128"/>
            <a:ext cx="2409523" cy="28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4508161"/>
            <a:ext cx="2247619" cy="28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571" y="5156194"/>
            <a:ext cx="2552380" cy="28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41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4068996"/>
            <a:ext cx="3447619" cy="2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523" y="4059464"/>
            <a:ext cx="1771428" cy="2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4707670"/>
            <a:ext cx="3190476" cy="2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5205545"/>
            <a:ext cx="10800000" cy="132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55291" y="6161644"/>
            <a:ext cx="3819047" cy="28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798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4218177"/>
            <a:ext cx="752380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4218177"/>
            <a:ext cx="761904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8095" y="4218177"/>
            <a:ext cx="761904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0952" y="4905298"/>
            <a:ext cx="1819047" cy="2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0476" y="4905298"/>
            <a:ext cx="2133333" cy="2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0000" y="4895755"/>
            <a:ext cx="1838095" cy="30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402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1712907"/>
            <a:ext cx="219047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000" y="1712907"/>
            <a:ext cx="200000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85" y="1712907"/>
            <a:ext cx="228571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2380" y="2428776"/>
            <a:ext cx="342857" cy="1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8095" y="2381051"/>
            <a:ext cx="228571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5238" y="3039650"/>
            <a:ext cx="1000000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3809" y="3039650"/>
            <a:ext cx="1009523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67619" y="4404573"/>
            <a:ext cx="371428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81904" y="4404573"/>
            <a:ext cx="742857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81904" y="5082261"/>
            <a:ext cx="761904" cy="31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53333" y="5082261"/>
            <a:ext cx="733332" cy="31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79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939047" y="3281688"/>
            <a:ext cx="333333" cy="28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6666" y="3949959"/>
            <a:ext cx="333333" cy="3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03730" y="1746885"/>
            <a:ext cx="375920" cy="4025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31435" y="1746885"/>
            <a:ext cx="398780" cy="3886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11565" y="1746885"/>
            <a:ext cx="408940" cy="3835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 flipV="1">
            <a:off x="1775460" y="2639695"/>
            <a:ext cx="333375" cy="15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18125" y="2538730"/>
            <a:ext cx="403225" cy="3168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873490" y="2550795"/>
            <a:ext cx="392430" cy="304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16240"/>
            <a:ext cx="10800000" cy="235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1853333" y="5476144"/>
            <a:ext cx="228571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4891428" y="5476144"/>
            <a:ext cx="228571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9739047" y="5476144"/>
            <a:ext cx="219047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white">
          <a:xfrm>
            <a:off x="1596190" y="6335526"/>
            <a:ext cx="200000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white">
          <a:xfrm>
            <a:off x="6243809" y="6335526"/>
            <a:ext cx="219047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0"/>
            </p:custDataLst>
          </p:nvPr>
        </p:nvSpPr>
        <p:spPr bwMode="white">
          <a:xfrm>
            <a:off x="8748571" y="6335526"/>
            <a:ext cx="228571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2" grpId="0" bldLvl="0" animBg="1"/>
      <p:bldP spid="2" grpId="1" animBg="1"/>
      <p:bldP spid="11" grpId="0" bldLvl="0" animBg="1"/>
      <p:bldP spid="11" grpId="1" animBg="1"/>
      <p:bldP spid="13" grpId="0" bldLvl="0" animBg="1"/>
      <p:bldP spid="13" grpId="1" animBg="1"/>
      <p:bldP spid="14" grpId="0" bldLvl="0" animBg="1"/>
      <p:bldP spid="15" grpId="0" bldLvl="0" animBg="1"/>
      <p:bldP spid="15" grpId="1" animBg="1"/>
      <p:bldP spid="16" grpId="0" bldLvl="0" animBg="1"/>
      <p:bldP spid="16" grpId="1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408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1655404"/>
            <a:ext cx="228571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619" y="1655404"/>
            <a:ext cx="409523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5238" y="2341750"/>
            <a:ext cx="771428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8571" y="3028096"/>
            <a:ext cx="761904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6190" y="4400789"/>
            <a:ext cx="580952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7142" y="4400789"/>
            <a:ext cx="590476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86666" y="4400789"/>
            <a:ext cx="752380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81904" y="5087135"/>
            <a:ext cx="761904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43809" y="5087135"/>
            <a:ext cx="761904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15238" y="5087135"/>
            <a:ext cx="761904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686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2809898"/>
            <a:ext cx="38095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666" y="4143705"/>
            <a:ext cx="361904" cy="33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04" y="1906591"/>
            <a:ext cx="352380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1904" y="2593230"/>
            <a:ext cx="352380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1904" y="3279869"/>
            <a:ext cx="352380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1904" y="4138167"/>
            <a:ext cx="352380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62857" y="5006003"/>
            <a:ext cx="352380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9047" y="1783134"/>
            <a:ext cx="400000" cy="34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761" y="3166834"/>
            <a:ext cx="400000" cy="34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4285" y="4531448"/>
            <a:ext cx="400000" cy="34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49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57" y="1985834"/>
            <a:ext cx="400001" cy="34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142" y="3370355"/>
            <a:ext cx="400001" cy="34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大晶晶。蔻赛（蒙顶山茶）</cp:lastModifiedBy>
  <cp:revision>64</cp:revision>
  <dcterms:created xsi:type="dcterms:W3CDTF">2015-09-16T06:44:00Z</dcterms:created>
  <dcterms:modified xsi:type="dcterms:W3CDTF">2023-12-18T13:05:50Z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