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18.png"/><Relationship Id="rId4" Type="http://schemas.openxmlformats.org/officeDocument/2006/relationships/tags" Target="../tags/tag2.xml"/><Relationship Id="rId3" Type="http://schemas.openxmlformats.org/officeDocument/2006/relationships/image" Target="../media/image17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7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0050" y="2987675"/>
            <a:ext cx="6311900" cy="88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7530" y="2894965"/>
            <a:ext cx="8799830" cy="12306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34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50" y="2556510"/>
            <a:ext cx="1885950" cy="1733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620" y="2561590"/>
            <a:ext cx="1981200" cy="1739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560" y="2489835"/>
            <a:ext cx="1778000" cy="173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1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520" y="1626050"/>
            <a:ext cx="10800000" cy="2223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3626935"/>
            <a:ext cx="10800000" cy="2854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2693670" y="5775325"/>
            <a:ext cx="69532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5055291" y="5794323"/>
            <a:ext cx="209523" cy="1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6988625" y="5775227"/>
            <a:ext cx="542857" cy="23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white">
          <a:xfrm>
            <a:off x="9274339" y="5775227"/>
            <a:ext cx="371428" cy="23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333" y="1258417"/>
            <a:ext cx="219047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190" y="1258417"/>
            <a:ext cx="228572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142" y="1993556"/>
            <a:ext cx="228571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4285" y="1993556"/>
            <a:ext cx="228571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7142" y="2642770"/>
            <a:ext cx="1047619" cy="34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3809" y="2661864"/>
            <a:ext cx="304761" cy="30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3284855"/>
            <a:ext cx="89027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982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660739"/>
            <a:ext cx="2495238" cy="27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380" y="4356305"/>
            <a:ext cx="2723809" cy="27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428" y="5032815"/>
            <a:ext cx="3180952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453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3845729"/>
            <a:ext cx="3361904" cy="28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4475409"/>
            <a:ext cx="3352380" cy="31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5325481"/>
            <a:ext cx="228571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000" y="5325481"/>
            <a:ext cx="228571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1904" y="5325481"/>
            <a:ext cx="409523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4761" y="5325481"/>
            <a:ext cx="228572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1904" y="5325481"/>
            <a:ext cx="219047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39047" y="5325481"/>
            <a:ext cx="228571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1210202"/>
            <a:ext cx="1571428" cy="2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095" y="1905754"/>
            <a:ext cx="380952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6666" y="2582249"/>
            <a:ext cx="390476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6190" y="3258745"/>
            <a:ext cx="409523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4592679"/>
            <a:ext cx="4000000" cy="2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5238" y="5221534"/>
            <a:ext cx="4942857" cy="30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637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7142" y="2755296"/>
            <a:ext cx="200000" cy="23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5238" y="2755296"/>
            <a:ext cx="200000" cy="23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9523" y="3443326"/>
            <a:ext cx="409523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190" y="3443326"/>
            <a:ext cx="190476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2857" y="4131356"/>
            <a:ext cx="390476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81904" y="4131356"/>
            <a:ext cx="228571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1915789"/>
            <a:ext cx="380952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761" y="2592648"/>
            <a:ext cx="371427" cy="30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9523" y="3279040"/>
            <a:ext cx="400000" cy="3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9047" y="3965432"/>
            <a:ext cx="361904" cy="30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1904" y="4680424"/>
            <a:ext cx="571428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5714" y="4680424"/>
            <a:ext cx="200000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96190" y="4680424"/>
            <a:ext cx="409523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62857" y="5366816"/>
            <a:ext cx="590476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67619" y="5366816"/>
            <a:ext cx="228571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77142" y="5366816"/>
            <a:ext cx="409523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82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827135" y="3550920"/>
            <a:ext cx="314325" cy="1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0952" y="4948495"/>
            <a:ext cx="228571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987550" y="2686685"/>
            <a:ext cx="363855" cy="3746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116830" y="2668905"/>
            <a:ext cx="384810" cy="3930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832215" y="2668905"/>
            <a:ext cx="377190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826895" y="3451225"/>
            <a:ext cx="375285" cy="3898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799965" y="3451225"/>
            <a:ext cx="360045" cy="4070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612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2291726"/>
            <a:ext cx="371428" cy="3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2380" y="2291726"/>
            <a:ext cx="380952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280" y="2978150"/>
            <a:ext cx="42735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6505" y="2978150"/>
            <a:ext cx="44577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1904" y="4370552"/>
            <a:ext cx="409523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1811570"/>
            <a:ext cx="400000" cy="3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095" y="3194952"/>
            <a:ext cx="400000" cy="34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71" y="4578335"/>
            <a:ext cx="400000" cy="34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7619" y="1915145"/>
            <a:ext cx="400000" cy="34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666" y="3306048"/>
            <a:ext cx="400000" cy="34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516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4335826"/>
            <a:ext cx="219047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8571" y="4335826"/>
            <a:ext cx="409523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2380" y="4335826"/>
            <a:ext cx="219047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3333" y="4335826"/>
            <a:ext cx="409523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77142" y="4335826"/>
            <a:ext cx="228571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58095" y="4335826"/>
            <a:ext cx="409523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00952" y="4335826"/>
            <a:ext cx="228572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91428" y="4335826"/>
            <a:ext cx="400000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15238" y="5136141"/>
            <a:ext cx="219047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29523" y="5136141"/>
            <a:ext cx="409523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62857" y="5136141"/>
            <a:ext cx="228571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77142" y="5136141"/>
            <a:ext cx="409523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86666" y="5136141"/>
            <a:ext cx="228571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10476" y="5136141"/>
            <a:ext cx="409523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29523" y="5136141"/>
            <a:ext cx="219047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043809" y="5136141"/>
            <a:ext cx="400000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320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3289359"/>
            <a:ext cx="380952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000" y="3289359"/>
            <a:ext cx="380952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0000" y="4797692"/>
            <a:ext cx="228571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3809" y="4797692"/>
            <a:ext cx="400000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9523" y="4797692"/>
            <a:ext cx="228571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2857" y="4797692"/>
            <a:ext cx="380952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62857" y="4797692"/>
            <a:ext cx="390476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39047" y="4797692"/>
            <a:ext cx="399999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大晶晶。蔻赛（蒙顶山茶）</cp:lastModifiedBy>
  <cp:revision>63</cp:revision>
  <dcterms:created xsi:type="dcterms:W3CDTF">2015-09-16T06:44:00Z</dcterms:created>
  <dcterms:modified xsi:type="dcterms:W3CDTF">2023-12-18T13:37:03Z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