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2" r:id="rId5"/>
    <p:sldId id="341" r:id="rId6"/>
    <p:sldId id="340" r:id="rId7"/>
    <p:sldId id="338" r:id="rId8"/>
    <p:sldId id="337" r:id="rId9"/>
    <p:sldId id="336" r:id="rId10"/>
    <p:sldId id="335" r:id="rId11"/>
    <p:sldId id="334" r:id="rId12"/>
    <p:sldId id="332" r:id="rId13"/>
    <p:sldId id="330" r:id="rId14"/>
    <p:sldId id="329" r:id="rId15"/>
    <p:sldId id="328" r:id="rId16"/>
    <p:sldId id="327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0"/>
        <p:guide pos="380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6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4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5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6915" y="2851785"/>
            <a:ext cx="8218805" cy="11544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768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382520" y="3329940"/>
            <a:ext cx="328295" cy="10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637730"/>
            <a:ext cx="10800000" cy="280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2042608" y="5918489"/>
            <a:ext cx="1228571" cy="2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4252132" y="5937575"/>
            <a:ext cx="1247619" cy="27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6480703" y="5937575"/>
            <a:ext cx="609523" cy="27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8071180" y="5937575"/>
            <a:ext cx="1095238" cy="27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10156894" y="5937575"/>
            <a:ext cx="914285" cy="27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520950" y="2458720"/>
            <a:ext cx="406400" cy="3937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>
            <p:custDataLst>
              <p:tags r:id="rId9"/>
            </p:custDataLst>
          </p:nvPr>
        </p:nvSpPr>
        <p:spPr>
          <a:xfrm>
            <a:off x="6167755" y="3212465"/>
            <a:ext cx="406400" cy="3937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>
            <p:custDataLst>
              <p:tags r:id="rId10"/>
            </p:custDataLst>
          </p:nvPr>
        </p:nvSpPr>
        <p:spPr>
          <a:xfrm>
            <a:off x="9264650" y="2458720"/>
            <a:ext cx="406400" cy="3937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462770" y="3195320"/>
            <a:ext cx="377825" cy="4102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862955" y="2487295"/>
            <a:ext cx="377190" cy="2933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8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3200" y="2355215"/>
            <a:ext cx="357441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67619" y="4644190"/>
            <a:ext cx="247619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10476" y="5016179"/>
            <a:ext cx="295238" cy="16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86666" y="5798308"/>
            <a:ext cx="390476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6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2857" y="5467679"/>
            <a:ext cx="714285" cy="28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809" y="5448629"/>
            <a:ext cx="704761" cy="31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014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700" y="3253105"/>
            <a:ext cx="7994015" cy="1635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355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3329052"/>
            <a:ext cx="1952380" cy="28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571" y="3977227"/>
            <a:ext cx="3352380" cy="27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8571" y="4606338"/>
            <a:ext cx="2876190" cy="295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21" r="217"/>
          <a:stretch>
            <a:fillRect/>
          </a:stretch>
        </p:blipFill>
        <p:spPr>
          <a:xfrm>
            <a:off x="720090" y="767900"/>
            <a:ext cx="10776675" cy="509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15238" y="4183162"/>
            <a:ext cx="352380" cy="21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1428" y="5461096"/>
            <a:ext cx="4628571" cy="30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508608"/>
            <a:ext cx="3514285" cy="30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35505" y="3140710"/>
            <a:ext cx="7235190" cy="2669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454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523" y="4597539"/>
            <a:ext cx="752380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428" y="4597539"/>
            <a:ext cx="761904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20000" y="4597539"/>
            <a:ext cx="742857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4761" y="5236627"/>
            <a:ext cx="2485714" cy="30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7619" y="5227088"/>
            <a:ext cx="1419047" cy="33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67619" y="5227088"/>
            <a:ext cx="2161903" cy="33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19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7142" y="1870775"/>
            <a:ext cx="723809" cy="30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2380" y="1908928"/>
            <a:ext cx="704761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2380" y="2547986"/>
            <a:ext cx="409523" cy="24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53333" y="3206120"/>
            <a:ext cx="761904" cy="24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91428" y="3864255"/>
            <a:ext cx="923809" cy="24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15238" y="3864255"/>
            <a:ext cx="228571" cy="24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81904" y="3864255"/>
            <a:ext cx="228572" cy="24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15238" y="4522389"/>
            <a:ext cx="219047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39047" y="4522389"/>
            <a:ext cx="228571" cy="24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692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0000" y="1530614"/>
            <a:ext cx="342857" cy="17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2857" y="1463852"/>
            <a:ext cx="371428" cy="305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2121938"/>
            <a:ext cx="371428" cy="305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34285" y="2141013"/>
            <a:ext cx="228571" cy="2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72380" y="2121938"/>
            <a:ext cx="371428" cy="305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29523" y="2112400"/>
            <a:ext cx="390477" cy="31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96190" y="2808637"/>
            <a:ext cx="228571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43809" y="2894474"/>
            <a:ext cx="352380" cy="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00952" y="5469595"/>
            <a:ext cx="761904" cy="305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10476" y="5469595"/>
            <a:ext cx="752380" cy="305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39047" y="5469595"/>
            <a:ext cx="752380" cy="305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1599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34285" y="1709233"/>
            <a:ext cx="219047" cy="24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5714" y="1718812"/>
            <a:ext cx="219047" cy="23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5238" y="2533029"/>
            <a:ext cx="409523" cy="24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00952" y="2533029"/>
            <a:ext cx="761904" cy="24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2895"/>
            <a:ext cx="10800000" cy="2255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3196190" y="3263198"/>
            <a:ext cx="228571" cy="23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8653333" y="3263198"/>
            <a:ext cx="228571" cy="24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758095" y="4830914"/>
            <a:ext cx="228571" cy="24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5253333" y="4830914"/>
            <a:ext cx="228571" cy="24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9281904" y="4830914"/>
            <a:ext cx="228571" cy="24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958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8571" y="2885450"/>
            <a:ext cx="761904" cy="2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1428" y="2885450"/>
            <a:ext cx="590476" cy="2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2857" y="2894988"/>
            <a:ext cx="219047" cy="238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39047" y="3534026"/>
            <a:ext cx="771428" cy="2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91428" y="3534026"/>
            <a:ext cx="409523" cy="2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91428" y="3534026"/>
            <a:ext cx="219047" cy="2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96190" y="4182602"/>
            <a:ext cx="771428" cy="2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15238" y="4182602"/>
            <a:ext cx="761904" cy="2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20000" y="4182602"/>
            <a:ext cx="761904" cy="2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00952" y="4831179"/>
            <a:ext cx="771428" cy="2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10476" y="4831179"/>
            <a:ext cx="761904" cy="2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739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2857" y="2998100"/>
            <a:ext cx="733333" cy="24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8095" y="2998100"/>
            <a:ext cx="733333" cy="24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2857" y="2998100"/>
            <a:ext cx="733333" cy="24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10476" y="3647297"/>
            <a:ext cx="580952" cy="24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7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53333" y="1811225"/>
            <a:ext cx="400000" cy="343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8095" y="3108209"/>
            <a:ext cx="400000" cy="343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62857" y="4405194"/>
            <a:ext cx="400001" cy="343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473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48571" y="2057610"/>
            <a:ext cx="400000" cy="34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142" y="3356371"/>
            <a:ext cx="400000" cy="34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ZWJiMjkxMTgwNTA5YjQzMWZhMzkwMWE5NjY4YzYxMj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大晶晶。蔻赛（蒙顶山茶）</cp:lastModifiedBy>
  <cp:revision>63</cp:revision>
  <dcterms:created xsi:type="dcterms:W3CDTF">2015-09-16T06:44:00Z</dcterms:created>
  <dcterms:modified xsi:type="dcterms:W3CDTF">2023-12-18T12:54:41Z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