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5" r:id="rId12"/>
    <p:sldId id="334" r:id="rId13"/>
    <p:sldId id="333" r:id="rId14"/>
    <p:sldId id="330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3.png"/><Relationship Id="rId2" Type="http://schemas.openxmlformats.org/officeDocument/2006/relationships/tags" Target="../tags/tag18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5.png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13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2697480"/>
            <a:ext cx="7346950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1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7830" y="3647440"/>
            <a:ext cx="16954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d</a:t>
            </a:r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985" y="3655695"/>
            <a:ext cx="3138170" cy="196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6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3227260"/>
            <a:ext cx="361904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3227260"/>
            <a:ext cx="361904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705100"/>
            <a:ext cx="1606550" cy="1504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2705100"/>
            <a:ext cx="1504950" cy="1543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6515" y="2705100"/>
            <a:ext cx="1549400" cy="153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3044319"/>
            <a:ext cx="2723809" cy="28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712810"/>
            <a:ext cx="4152380" cy="30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570" y="4200975"/>
            <a:ext cx="10800000" cy="181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210284" y="5013884"/>
            <a:ext cx="2723809" cy="28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219808" y="5616393"/>
            <a:ext cx="5742857" cy="30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396449"/>
            <a:ext cx="3361904" cy="2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90" y="2396449"/>
            <a:ext cx="1771428" cy="2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008294"/>
            <a:ext cx="3828571" cy="29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53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43809" y="4872849"/>
            <a:ext cx="2285714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596190" y="4872849"/>
            <a:ext cx="3676190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62857" y="5464961"/>
            <a:ext cx="4780952" cy="30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0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3295" y="3713480"/>
            <a:ext cx="45847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3799687"/>
            <a:ext cx="371428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4703260"/>
            <a:ext cx="10800000" cy="194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836244" y="4942194"/>
            <a:ext cx="228571" cy="2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407672" y="4942194"/>
            <a:ext cx="228571" cy="2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312434" y="6232437"/>
            <a:ext cx="419047" cy="24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1867703"/>
            <a:ext cx="390476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1886761"/>
            <a:ext cx="704761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904" y="3344661"/>
            <a:ext cx="761904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9490" y="3192780"/>
            <a:ext cx="23209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0952" y="4783504"/>
            <a:ext cx="742857" cy="3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67619" y="4793033"/>
            <a:ext cx="752380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3333" y="5536277"/>
            <a:ext cx="742857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7142" y="5526748"/>
            <a:ext cx="371427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581781"/>
            <a:ext cx="400000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648899"/>
            <a:ext cx="21904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639371"/>
            <a:ext cx="400000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3458765"/>
            <a:ext cx="21904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952" y="3458765"/>
            <a:ext cx="40952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3333" y="4192408"/>
            <a:ext cx="200000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809" y="4192408"/>
            <a:ext cx="41904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952" y="4192408"/>
            <a:ext cx="771428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8095" y="4935579"/>
            <a:ext cx="400000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1904" y="4935579"/>
            <a:ext cx="228571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1391175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1391175"/>
            <a:ext cx="200000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904" y="1391175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28" y="2391482"/>
            <a:ext cx="771428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3134566"/>
            <a:ext cx="761904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925591"/>
            <a:ext cx="219047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4935118"/>
            <a:ext cx="21904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0952" y="4925591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48571" y="4935118"/>
            <a:ext cx="228571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199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3122020"/>
            <a:ext cx="77142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3122020"/>
            <a:ext cx="761904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3122020"/>
            <a:ext cx="933333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3846918"/>
            <a:ext cx="390476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3809" y="3837380"/>
            <a:ext cx="371428" cy="31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3837380"/>
            <a:ext cx="361904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2012160"/>
            <a:ext cx="400000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4216537"/>
            <a:ext cx="409523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8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895307"/>
            <a:ext cx="400001" cy="34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3109835"/>
            <a:ext cx="400000" cy="34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44485"/>
            <a:ext cx="10800000" cy="209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81904" y="5242382"/>
            <a:ext cx="400000" cy="34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6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3264784"/>
            <a:ext cx="590476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3264784"/>
            <a:ext cx="761904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1428" y="3264784"/>
            <a:ext cx="761904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9523" y="4007651"/>
            <a:ext cx="228571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680" y="4007485"/>
            <a:ext cx="5905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470" y="4007485"/>
            <a:ext cx="7429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2655" y="4740910"/>
            <a:ext cx="63500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190" y="4740994"/>
            <a:ext cx="219047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7142" y="4740994"/>
            <a:ext cx="1123809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11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1499812"/>
            <a:ext cx="1114285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1499812"/>
            <a:ext cx="112380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1490279"/>
            <a:ext cx="580952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2092960"/>
            <a:ext cx="1255395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151630" y="1990090"/>
            <a:ext cx="1255395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6797675" y="2133600"/>
            <a:ext cx="1856740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8668385" y="2092960"/>
            <a:ext cx="1948815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985710"/>
            <a:ext cx="10800000" cy="251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white">
          <a:xfrm>
            <a:off x="2379101" y="4128573"/>
            <a:ext cx="1123809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white">
          <a:xfrm>
            <a:off x="5779101" y="4166670"/>
            <a:ext cx="590476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0"/>
            </p:custDataLst>
          </p:nvPr>
        </p:nvSpPr>
        <p:spPr bwMode="white">
          <a:xfrm>
            <a:off x="9007672" y="4119049"/>
            <a:ext cx="58095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1"/>
            </p:custDataLst>
          </p:nvPr>
        </p:nvSpPr>
        <p:spPr bwMode="white">
          <a:xfrm>
            <a:off x="8398510" y="4642485"/>
            <a:ext cx="2700020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2"/>
            </p:custDataLst>
          </p:nvPr>
        </p:nvSpPr>
        <p:spPr bwMode="white">
          <a:xfrm>
            <a:off x="6454775" y="4570095"/>
            <a:ext cx="1856740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3"/>
            </p:custDataLst>
          </p:nvPr>
        </p:nvSpPr>
        <p:spPr bwMode="white">
          <a:xfrm>
            <a:off x="3717925" y="4714240"/>
            <a:ext cx="1856740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14"/>
            </p:custDataLst>
          </p:nvPr>
        </p:nvSpPr>
        <p:spPr bwMode="white">
          <a:xfrm>
            <a:off x="1198245" y="4714240"/>
            <a:ext cx="1856740" cy="186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63</cp:revision>
  <dcterms:created xsi:type="dcterms:W3CDTF">2015-09-16T06:44:00Z</dcterms:created>
  <dcterms:modified xsi:type="dcterms:W3CDTF">2023-12-18T13:48:22Z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