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sldIdLst>
    <p:sldId id="302" r:id="rId3"/>
    <p:sldId id="341" r:id="rId4"/>
    <p:sldId id="340" r:id="rId5"/>
    <p:sldId id="339" r:id="rId6"/>
    <p:sldId id="338" r:id="rId7"/>
    <p:sldId id="336" r:id="rId8"/>
    <p:sldId id="335" r:id="rId9"/>
    <p:sldId id="334" r:id="rId10"/>
    <p:sldId id="333" r:id="rId11"/>
    <p:sldId id="332" r:id="rId12"/>
    <p:sldId id="331" r:id="rId13"/>
    <p:sldId id="329" r:id="rId14"/>
    <p:sldId id="327" r:id="rId15"/>
    <p:sldId id="326" r:id="rId17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22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8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image" Target="../media/image15.png"/><Relationship Id="rId2" Type="http://schemas.openxmlformats.org/officeDocument/2006/relationships/tags" Target="../tags/tag4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15.xml"/><Relationship Id="rId8" Type="http://schemas.openxmlformats.org/officeDocument/2006/relationships/tags" Target="../tags/tag14.xml"/><Relationship Id="rId7" Type="http://schemas.openxmlformats.org/officeDocument/2006/relationships/tags" Target="../tags/tag13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16.xml"/><Relationship Id="rId1" Type="http://schemas.openxmlformats.org/officeDocument/2006/relationships/tags" Target="../tags/tag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image" Target="../media/image20.png"/><Relationship Id="rId2" Type="http://schemas.openxmlformats.org/officeDocument/2006/relationships/tags" Target="../tags/tag17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8.png"/><Relationship Id="rId2" Type="http://schemas.openxmlformats.org/officeDocument/2006/relationships/tags" Target="../tags/tag2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628900" y="2886075"/>
            <a:ext cx="6934200" cy="10858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84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20775" y="2333625"/>
            <a:ext cx="7825105" cy="34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58340" y="2879725"/>
            <a:ext cx="981075" cy="232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58340" y="3296920"/>
            <a:ext cx="6952615" cy="255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77415" y="3755390"/>
            <a:ext cx="6743065" cy="243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58340" y="4194175"/>
            <a:ext cx="866775" cy="243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958340" y="4632325"/>
            <a:ext cx="6962140" cy="243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20140" y="5067935"/>
            <a:ext cx="7799705" cy="279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20140" y="5508625"/>
            <a:ext cx="7842885" cy="253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31"/>
          <a:stretch>
            <a:fillRect/>
          </a:stretch>
        </p:blipFill>
        <p:spPr>
          <a:xfrm>
            <a:off x="695325" y="764725"/>
            <a:ext cx="10800080" cy="2897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19225" y="1927225"/>
            <a:ext cx="8702040" cy="222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19225" y="2339340"/>
            <a:ext cx="8656955" cy="259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38275" y="2764790"/>
            <a:ext cx="8726170" cy="384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25" r="2658"/>
          <a:stretch>
            <a:fillRect/>
          </a:stretch>
        </p:blipFill>
        <p:spPr>
          <a:xfrm>
            <a:off x="1056005" y="3212465"/>
            <a:ext cx="10513060" cy="3541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white">
          <a:xfrm>
            <a:off x="1608455" y="4776470"/>
            <a:ext cx="8418830" cy="201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white">
          <a:xfrm>
            <a:off x="1398905" y="5204460"/>
            <a:ext cx="1209675" cy="221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6"/>
            </p:custDataLst>
          </p:nvPr>
        </p:nvSpPr>
        <p:spPr bwMode="white">
          <a:xfrm>
            <a:off x="1398905" y="5653405"/>
            <a:ext cx="8628380" cy="212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7"/>
            </p:custDataLst>
          </p:nvPr>
        </p:nvSpPr>
        <p:spPr bwMode="white">
          <a:xfrm>
            <a:off x="1389380" y="6086475"/>
            <a:ext cx="8731885" cy="293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525" r="9318"/>
          <a:stretch>
            <a:fillRect/>
          </a:stretch>
        </p:blipFill>
        <p:spPr>
          <a:xfrm>
            <a:off x="1055370" y="4987925"/>
            <a:ext cx="9793605" cy="1454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377" b="11934"/>
          <a:stretch>
            <a:fillRect/>
          </a:stretch>
        </p:blipFill>
        <p:spPr>
          <a:xfrm>
            <a:off x="720090" y="836295"/>
            <a:ext cx="10800080" cy="1944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34465" y="1976120"/>
            <a:ext cx="8307705" cy="344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53515" y="2406015"/>
            <a:ext cx="8304530" cy="294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318" b="45370"/>
          <a:stretch>
            <a:fillRect/>
          </a:stretch>
        </p:blipFill>
        <p:spPr>
          <a:xfrm>
            <a:off x="1055370" y="2700655"/>
            <a:ext cx="9793605" cy="2240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1655445" y="3248025"/>
            <a:ext cx="8087360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white">
          <a:xfrm>
            <a:off x="1445895" y="3691890"/>
            <a:ext cx="1219200" cy="325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7"/>
            </p:custDataLst>
          </p:nvPr>
        </p:nvSpPr>
        <p:spPr bwMode="white">
          <a:xfrm>
            <a:off x="1445895" y="4094480"/>
            <a:ext cx="8416290" cy="40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8"/>
            </p:custDataLst>
          </p:nvPr>
        </p:nvSpPr>
        <p:spPr bwMode="white">
          <a:xfrm>
            <a:off x="1436370" y="4491355"/>
            <a:ext cx="830516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9"/>
            </p:custDataLst>
          </p:nvPr>
        </p:nvSpPr>
        <p:spPr bwMode="white">
          <a:xfrm>
            <a:off x="1426845" y="5518150"/>
            <a:ext cx="8270875" cy="365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10"/>
            </p:custDataLst>
          </p:nvPr>
        </p:nvSpPr>
        <p:spPr bwMode="white">
          <a:xfrm>
            <a:off x="1436370" y="5933440"/>
            <a:ext cx="8268335" cy="429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85"/>
          <a:stretch>
            <a:fillRect/>
          </a:stretch>
        </p:blipFill>
        <p:spPr>
          <a:xfrm>
            <a:off x="720090" y="972185"/>
            <a:ext cx="10272485" cy="4612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43990" y="2324735"/>
            <a:ext cx="8296910" cy="267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43990" y="2755265"/>
            <a:ext cx="8247380" cy="254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53515" y="3143885"/>
            <a:ext cx="8636000" cy="47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43990" y="4535170"/>
            <a:ext cx="8247380" cy="267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53515" y="4931410"/>
            <a:ext cx="8333105" cy="361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9" grpId="0" bldLvl="0" animBg="1"/>
      <p:bldP spid="1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27" r="5321"/>
          <a:stretch>
            <a:fillRect/>
          </a:stretch>
        </p:blipFill>
        <p:spPr>
          <a:xfrm>
            <a:off x="695325" y="764540"/>
            <a:ext cx="10225405" cy="3733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66875" y="2707005"/>
            <a:ext cx="6936740" cy="326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57325" y="3152775"/>
            <a:ext cx="1209675" cy="293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57325" y="3541395"/>
            <a:ext cx="7145020" cy="35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47800" y="3964305"/>
            <a:ext cx="7162800" cy="341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93"/>
          <a:stretch>
            <a:fillRect/>
          </a:stretch>
        </p:blipFill>
        <p:spPr>
          <a:xfrm>
            <a:off x="1056005" y="4340410"/>
            <a:ext cx="10800080" cy="2354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white">
          <a:xfrm>
            <a:off x="1446530" y="4883785"/>
            <a:ext cx="7165340" cy="341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white">
          <a:xfrm>
            <a:off x="1456055" y="5300980"/>
            <a:ext cx="7155815" cy="357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6"/>
            </p:custDataLst>
          </p:nvPr>
        </p:nvSpPr>
        <p:spPr bwMode="white">
          <a:xfrm>
            <a:off x="1427480" y="5732780"/>
            <a:ext cx="7184390" cy="341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7"/>
            </p:custDataLst>
          </p:nvPr>
        </p:nvSpPr>
        <p:spPr bwMode="white">
          <a:xfrm>
            <a:off x="1437005" y="6159500"/>
            <a:ext cx="7382510" cy="307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87265"/>
            <a:ext cx="10800000" cy="41738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23435" y="2337435"/>
            <a:ext cx="405130" cy="315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70745" y="2382520"/>
            <a:ext cx="258445" cy="260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76115" y="2861310"/>
            <a:ext cx="574040" cy="315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53600" y="2861310"/>
            <a:ext cx="539750" cy="315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036820" y="3409950"/>
            <a:ext cx="269875" cy="273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347200" y="3375660"/>
            <a:ext cx="405130" cy="315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967990" y="3934460"/>
            <a:ext cx="697865" cy="273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901305" y="3932555"/>
            <a:ext cx="697865" cy="287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959100" y="4448810"/>
            <a:ext cx="1024890" cy="273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682230" y="4446905"/>
            <a:ext cx="697865" cy="287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767570" y="4448810"/>
            <a:ext cx="709930" cy="273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091815" y="4970780"/>
            <a:ext cx="687070" cy="287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929245" y="4972685"/>
            <a:ext cx="709930" cy="273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72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64145" y="1108075"/>
            <a:ext cx="482600" cy="312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64445" y="1108075"/>
            <a:ext cx="482600" cy="312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32725" y="2136140"/>
            <a:ext cx="205105" cy="328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61175" y="2661920"/>
            <a:ext cx="348615" cy="312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327515" y="2661920"/>
            <a:ext cx="348615" cy="312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213090" y="3176905"/>
            <a:ext cx="338455" cy="312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068955" y="4206240"/>
            <a:ext cx="502920" cy="312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649595" y="5235575"/>
            <a:ext cx="635635" cy="312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43990" y="6245860"/>
            <a:ext cx="723900" cy="255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02530"/>
            <a:ext cx="10800000" cy="30572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88320" y="1998980"/>
            <a:ext cx="351790" cy="330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18800" y="2552700"/>
            <a:ext cx="315595" cy="245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718800" y="3067050"/>
            <a:ext cx="315595" cy="245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718800" y="3580765"/>
            <a:ext cx="315595" cy="245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688320" y="4048125"/>
            <a:ext cx="351790" cy="317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59020"/>
            <a:ext cx="10800000" cy="1356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73620" y="1846580"/>
            <a:ext cx="331470" cy="312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25"/>
          <a:stretch>
            <a:fillRect/>
          </a:stretch>
        </p:blipFill>
        <p:spPr>
          <a:xfrm>
            <a:off x="1127760" y="2707640"/>
            <a:ext cx="10008960" cy="1514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8321675" y="2862580"/>
            <a:ext cx="346075" cy="32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30775"/>
            <a:ext cx="10800000" cy="36866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47645" y="1874520"/>
            <a:ext cx="384810" cy="337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76335" y="2817495"/>
            <a:ext cx="384810" cy="337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62110" y="4227195"/>
            <a:ext cx="384810" cy="337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30775"/>
            <a:ext cx="10800000" cy="38449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50390" y="4392295"/>
            <a:ext cx="2012950" cy="337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94300" y="4392295"/>
            <a:ext cx="1649730" cy="337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94065" y="4392295"/>
            <a:ext cx="2602230" cy="337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37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2975" y="3977640"/>
            <a:ext cx="2604135" cy="38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59020"/>
            <a:ext cx="10800000" cy="3110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82005" y="2790190"/>
            <a:ext cx="619125" cy="318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38970" y="2790190"/>
            <a:ext cx="619125" cy="318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81980" y="3333750"/>
            <a:ext cx="1019175" cy="331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38920" y="3333750"/>
            <a:ext cx="1428750" cy="331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19955" y="3898265"/>
            <a:ext cx="523875" cy="289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291320" y="3877310"/>
            <a:ext cx="1133475" cy="331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COMMONDATA" val="eyJoZGlkIjoiMGI4MTk1OTY3ODM4ZTg3ZDU5ZmNiYWExM2RhNTY4NDAifQ=="/>
  <p:tag name="commondata" val="eyJoZGlkIjoiZTFmYjk4ZDEyZjJkZTY3MGU0N2MxZTMxYzQzM2Q5ZWY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2023-12-13T02:00:15Z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